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67" r:id="rId2"/>
  </p:sldIdLst>
  <p:sldSz cx="43891200" cy="3291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ABFC27F-9B9A-3944-C260-1F844F4651BD}" name="Jain, Pranav" initials="JP" userId="S::psjain@wpi.edu::fe7c3c8a-7125-45ee-811e-9f28cc4cf9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F6556-A2CE-DBED-53B7-D44746090B75}" v="12" dt="2022-12-09T19:16:57.038"/>
    <p1510:client id="{40236E12-0A9F-7676-717F-1FAA5CFFDCD1}" v="8" dt="2022-12-09T19:01:35.294"/>
    <p1510:client id="{6ECE13EC-7982-3CDF-EEBE-B799A30BA41A}" v="59" dt="2022-12-09T19:05:09.224"/>
    <p1510:client id="{8081DF64-2A41-357E-B050-11E00D105171}" v="10" dt="2022-12-09T19:12:35.314"/>
    <p1510:client id="{94FC30FB-F1F6-4012-998C-8EE96A1D67E4}" v="86" dt="2022-12-09T19:19:16.499"/>
    <p1510:client id="{B5630262-C203-E2AD-9BA8-962BA3AFEAAB}" v="150" dt="2022-12-09T19:29:09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10" Type="http://schemas.microsoft.com/office/2018/10/relationships/authors" Target="author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in, Pranav" userId="S::psjain@wpi.edu::fe7c3c8a-7125-45ee-811e-9f28cc4cf99f" providerId="AD" clId="Web-{DB1D6E10-8DB5-3BE7-FF90-9C46E7710205}"/>
    <pc:docChg chg="mod modSld">
      <pc:chgData name="Jain, Pranav" userId="S::psjain@wpi.edu::fe7c3c8a-7125-45ee-811e-9f28cc4cf99f" providerId="AD" clId="Web-{DB1D6E10-8DB5-3BE7-FF90-9C46E7710205}" dt="2022-12-06T19:16:55.196" v="20"/>
      <pc:docMkLst>
        <pc:docMk/>
      </pc:docMkLst>
      <pc:sldChg chg="modSp addCm">
        <pc:chgData name="Jain, Pranav" userId="S::psjain@wpi.edu::fe7c3c8a-7125-45ee-811e-9f28cc4cf99f" providerId="AD" clId="Web-{DB1D6E10-8DB5-3BE7-FF90-9C46E7710205}" dt="2022-12-06T19:16:55.196" v="20"/>
        <pc:sldMkLst>
          <pc:docMk/>
          <pc:sldMk cId="2856755249" sldId="258"/>
        </pc:sldMkLst>
        <pc:spChg chg="mod">
          <ac:chgData name="Jain, Pranav" userId="S::psjain@wpi.edu::fe7c3c8a-7125-45ee-811e-9f28cc4cf99f" providerId="AD" clId="Web-{DB1D6E10-8DB5-3BE7-FF90-9C46E7710205}" dt="2022-12-06T18:04:46.941" v="15" actId="20577"/>
          <ac:spMkLst>
            <pc:docMk/>
            <pc:sldMk cId="2856755249" sldId="258"/>
            <ac:spMk id="37" creationId="{D73B49CE-4505-934C-4F1A-5AB29CA35964}"/>
          </ac:spMkLst>
        </pc:spChg>
      </pc:sldChg>
      <pc:sldChg chg="modSp">
        <pc:chgData name="Jain, Pranav" userId="S::psjain@wpi.edu::fe7c3c8a-7125-45ee-811e-9f28cc4cf99f" providerId="AD" clId="Web-{DB1D6E10-8DB5-3BE7-FF90-9C46E7710205}" dt="2022-12-06T18:50:18.431" v="18" actId="14100"/>
        <pc:sldMkLst>
          <pc:docMk/>
          <pc:sldMk cId="2681281061" sldId="260"/>
        </pc:sldMkLst>
        <pc:picChg chg="mod">
          <ac:chgData name="Jain, Pranav" userId="S::psjain@wpi.edu::fe7c3c8a-7125-45ee-811e-9f28cc4cf99f" providerId="AD" clId="Web-{DB1D6E10-8DB5-3BE7-FF90-9C46E7710205}" dt="2022-12-06T18:50:18.431" v="18" actId="14100"/>
          <ac:picMkLst>
            <pc:docMk/>
            <pc:sldMk cId="2681281061" sldId="260"/>
            <ac:picMk id="9" creationId="{ECBC7937-A518-8C12-A529-8EF90B8E453E}"/>
          </ac:picMkLst>
        </pc:picChg>
      </pc:sldChg>
    </pc:docChg>
  </pc:docChgLst>
  <pc:docChgLst>
    <pc:chgData name="Burns, Anthony" userId="S::ajburns@wpi.edu::8bec3f7e-2ad9-431a-8ff8-d2f447142cb6" providerId="AD" clId="Web-{169F6556-A2CE-DBED-53B7-D44746090B75}"/>
    <pc:docChg chg="modSld">
      <pc:chgData name="Burns, Anthony" userId="S::ajburns@wpi.edu::8bec3f7e-2ad9-431a-8ff8-d2f447142cb6" providerId="AD" clId="Web-{169F6556-A2CE-DBED-53B7-D44746090B75}" dt="2022-12-09T19:16:53.476" v="4" actId="20577"/>
      <pc:docMkLst>
        <pc:docMk/>
      </pc:docMkLst>
      <pc:sldChg chg="modSp">
        <pc:chgData name="Burns, Anthony" userId="S::ajburns@wpi.edu::8bec3f7e-2ad9-431a-8ff8-d2f447142cb6" providerId="AD" clId="Web-{169F6556-A2CE-DBED-53B7-D44746090B75}" dt="2022-12-09T19:16:53.476" v="4" actId="20577"/>
        <pc:sldMkLst>
          <pc:docMk/>
          <pc:sldMk cId="1517106254" sldId="267"/>
        </pc:sldMkLst>
        <pc:spChg chg="mod">
          <ac:chgData name="Burns, Anthony" userId="S::ajburns@wpi.edu::8bec3f7e-2ad9-431a-8ff8-d2f447142cb6" providerId="AD" clId="Web-{169F6556-A2CE-DBED-53B7-D44746090B75}" dt="2022-12-09T19:16:53.476" v="4" actId="20577"/>
          <ac:spMkLst>
            <pc:docMk/>
            <pc:sldMk cId="1517106254" sldId="267"/>
            <ac:spMk id="61" creationId="{D74EB75E-1156-AA44-E040-33327B981BBE}"/>
          </ac:spMkLst>
        </pc:spChg>
        <pc:spChg chg="mod">
          <ac:chgData name="Burns, Anthony" userId="S::ajburns@wpi.edu::8bec3f7e-2ad9-431a-8ff8-d2f447142cb6" providerId="AD" clId="Web-{169F6556-A2CE-DBED-53B7-D44746090B75}" dt="2022-12-09T19:14:43.939" v="2" actId="20577"/>
          <ac:spMkLst>
            <pc:docMk/>
            <pc:sldMk cId="1517106254" sldId="267"/>
            <ac:spMk id="1223" creationId="{476E5AAA-D5FC-2A0D-4412-94839180A889}"/>
          </ac:spMkLst>
        </pc:spChg>
      </pc:sldChg>
    </pc:docChg>
  </pc:docChgLst>
  <pc:docChgLst>
    <pc:chgData name="Garg, Krishna" userId="S::kgarg@wpi.edu::0d2a39db-3611-4be5-9056-1045b9da0ac1" providerId="AD" clId="Web-{E60890D0-9A8C-28EE-4CE1-8D743488912A}"/>
    <pc:docChg chg="addSld delSld modSld">
      <pc:chgData name="Garg, Krishna" userId="S::kgarg@wpi.edu::0d2a39db-3611-4be5-9056-1045b9da0ac1" providerId="AD" clId="Web-{E60890D0-9A8C-28EE-4CE1-8D743488912A}" dt="2022-12-06T19:47:55.905" v="159" actId="1076"/>
      <pc:docMkLst>
        <pc:docMk/>
      </pc:docMkLst>
      <pc:sldChg chg="del">
        <pc:chgData name="Garg, Krishna" userId="S::kgarg@wpi.edu::0d2a39db-3611-4be5-9056-1045b9da0ac1" providerId="AD" clId="Web-{E60890D0-9A8C-28EE-4CE1-8D743488912A}" dt="2022-12-06T19:20:06.893" v="0"/>
        <pc:sldMkLst>
          <pc:docMk/>
          <pc:sldMk cId="2681281061" sldId="260"/>
        </pc:sldMkLst>
      </pc:sldChg>
      <pc:sldChg chg="modSp">
        <pc:chgData name="Garg, Krishna" userId="S::kgarg@wpi.edu::0d2a39db-3611-4be5-9056-1045b9da0ac1" providerId="AD" clId="Web-{E60890D0-9A8C-28EE-4CE1-8D743488912A}" dt="2022-12-06T19:20:44.129" v="5" actId="20577"/>
        <pc:sldMkLst>
          <pc:docMk/>
          <pc:sldMk cId="1552601854" sldId="261"/>
        </pc:sldMkLst>
        <pc:spChg chg="mod">
          <ac:chgData name="Garg, Krishna" userId="S::kgarg@wpi.edu::0d2a39db-3611-4be5-9056-1045b9da0ac1" providerId="AD" clId="Web-{E60890D0-9A8C-28EE-4CE1-8D743488912A}" dt="2022-12-06T19:20:44.129" v="5" actId="20577"/>
          <ac:spMkLst>
            <pc:docMk/>
            <pc:sldMk cId="1552601854" sldId="261"/>
            <ac:spMk id="35" creationId="{30F3DDA2-38B7-E5B6-95AD-3A9E012620FD}"/>
          </ac:spMkLst>
        </pc:spChg>
      </pc:sldChg>
      <pc:sldChg chg="del">
        <pc:chgData name="Garg, Krishna" userId="S::kgarg@wpi.edu::0d2a39db-3611-4be5-9056-1045b9da0ac1" providerId="AD" clId="Web-{E60890D0-9A8C-28EE-4CE1-8D743488912A}" dt="2022-12-06T19:20:08.112" v="1"/>
        <pc:sldMkLst>
          <pc:docMk/>
          <pc:sldMk cId="1027458493" sldId="262"/>
        </pc:sldMkLst>
      </pc:sldChg>
      <pc:sldChg chg="new del">
        <pc:chgData name="Garg, Krishna" userId="S::kgarg@wpi.edu::0d2a39db-3611-4be5-9056-1045b9da0ac1" providerId="AD" clId="Web-{E60890D0-9A8C-28EE-4CE1-8D743488912A}" dt="2022-12-06T19:20:47.785" v="7"/>
        <pc:sldMkLst>
          <pc:docMk/>
          <pc:sldMk cId="3288216994" sldId="262"/>
        </pc:sldMkLst>
      </pc:sldChg>
      <pc:sldChg chg="addSp delSp modSp add mod replId setBg">
        <pc:chgData name="Garg, Krishna" userId="S::kgarg@wpi.edu::0d2a39db-3611-4be5-9056-1045b9da0ac1" providerId="AD" clId="Web-{E60890D0-9A8C-28EE-4CE1-8D743488912A}" dt="2022-12-06T19:47:55.905" v="159" actId="1076"/>
        <pc:sldMkLst>
          <pc:docMk/>
          <pc:sldMk cId="3708711881" sldId="262"/>
        </pc:sldMkLst>
        <pc:spChg chg="mod">
          <ac:chgData name="Garg, Krishna" userId="S::kgarg@wpi.edu::0d2a39db-3611-4be5-9056-1045b9da0ac1" providerId="AD" clId="Web-{E60890D0-9A8C-28EE-4CE1-8D743488912A}" dt="2022-12-06T19:22:42.852" v="15"/>
          <ac:spMkLst>
            <pc:docMk/>
            <pc:sldMk cId="3708711881" sldId="262"/>
            <ac:spMk id="5" creationId="{39B17057-8E8B-1959-7865-6F99E4CA48AE}"/>
          </ac:spMkLst>
        </pc:spChg>
        <pc:spChg chg="add del mod">
          <ac:chgData name="Garg, Krishna" userId="S::kgarg@wpi.edu::0d2a39db-3611-4be5-9056-1045b9da0ac1" providerId="AD" clId="Web-{E60890D0-9A8C-28EE-4CE1-8D743488912A}" dt="2022-12-06T19:29:29.085" v="85"/>
          <ac:spMkLst>
            <pc:docMk/>
            <pc:sldMk cId="3708711881" sldId="262"/>
            <ac:spMk id="7" creationId="{B10E5902-20E1-5731-1CFC-9F20B163D2B5}"/>
          </ac:spMkLst>
        </pc:spChg>
        <pc:spChg chg="add mod">
          <ac:chgData name="Garg, Krishna" userId="S::kgarg@wpi.edu::0d2a39db-3611-4be5-9056-1045b9da0ac1" providerId="AD" clId="Web-{E60890D0-9A8C-28EE-4CE1-8D743488912A}" dt="2022-12-06T19:47:53.920" v="158" actId="1076"/>
          <ac:spMkLst>
            <pc:docMk/>
            <pc:sldMk cId="3708711881" sldId="262"/>
            <ac:spMk id="7" creationId="{DA27A051-33A0-9456-929F-C439FFEBB944}"/>
          </ac:spMkLst>
        </pc:spChg>
        <pc:spChg chg="add mod">
          <ac:chgData name="Garg, Krishna" userId="S::kgarg@wpi.edu::0d2a39db-3611-4be5-9056-1045b9da0ac1" providerId="AD" clId="Web-{E60890D0-9A8C-28EE-4CE1-8D743488912A}" dt="2022-12-06T19:47:55.905" v="159" actId="1076"/>
          <ac:spMkLst>
            <pc:docMk/>
            <pc:sldMk cId="3708711881" sldId="262"/>
            <ac:spMk id="9" creationId="{E008CA52-36D4-A8B7-362B-EF0E3F88750D}"/>
          </ac:spMkLst>
        </pc:spChg>
        <pc:spChg chg="mod">
          <ac:chgData name="Garg, Krishna" userId="S::kgarg@wpi.edu::0d2a39db-3611-4be5-9056-1045b9da0ac1" providerId="AD" clId="Web-{E60890D0-9A8C-28EE-4CE1-8D743488912A}" dt="2022-12-06T19:30:14.258" v="88" actId="1076"/>
          <ac:spMkLst>
            <pc:docMk/>
            <pc:sldMk cId="3708711881" sldId="262"/>
            <ac:spMk id="10" creationId="{1D22C985-B401-9C5E-C972-7F5FE108AA8B}"/>
          </ac:spMkLst>
        </pc:spChg>
        <pc:spChg chg="add mod">
          <ac:chgData name="Garg, Krishna" userId="S::kgarg@wpi.edu::0d2a39db-3611-4be5-9056-1045b9da0ac1" providerId="AD" clId="Web-{E60890D0-9A8C-28EE-4CE1-8D743488912A}" dt="2022-12-06T19:41:50.751" v="138" actId="1076"/>
          <ac:spMkLst>
            <pc:docMk/>
            <pc:sldMk cId="3708711881" sldId="262"/>
            <ac:spMk id="12" creationId="{CE6BD2F6-7318-82C3-42F2-A9E44FE735A0}"/>
          </ac:spMkLst>
        </pc:spChg>
        <pc:spChg chg="del mod">
          <ac:chgData name="Garg, Krishna" userId="S::kgarg@wpi.edu::0d2a39db-3611-4be5-9056-1045b9da0ac1" providerId="AD" clId="Web-{E60890D0-9A8C-28EE-4CE1-8D743488912A}" dt="2022-12-06T19:24:58.700" v="40"/>
          <ac:spMkLst>
            <pc:docMk/>
            <pc:sldMk cId="3708711881" sldId="262"/>
            <ac:spMk id="12" creationId="{DCF2CF26-6B98-5555-FBAB-788AB66827B3}"/>
          </ac:spMkLst>
        </pc:spChg>
        <pc:spChg chg="del">
          <ac:chgData name="Garg, Krishna" userId="S::kgarg@wpi.edu::0d2a39db-3611-4be5-9056-1045b9da0ac1" providerId="AD" clId="Web-{E60890D0-9A8C-28EE-4CE1-8D743488912A}" dt="2022-12-06T19:30:55.729" v="95"/>
          <ac:spMkLst>
            <pc:docMk/>
            <pc:sldMk cId="3708711881" sldId="262"/>
            <ac:spMk id="13" creationId="{10425EF8-85CE-0C16-9FC6-F508C67C47E0}"/>
          </ac:spMkLst>
        </pc:spChg>
        <pc:spChg chg="add mod">
          <ac:chgData name="Garg, Krishna" userId="S::kgarg@wpi.edu::0d2a39db-3611-4be5-9056-1045b9da0ac1" providerId="AD" clId="Web-{E60890D0-9A8C-28EE-4CE1-8D743488912A}" dt="2022-12-06T19:44:13.897" v="144" actId="14100"/>
          <ac:spMkLst>
            <pc:docMk/>
            <pc:sldMk cId="3708711881" sldId="262"/>
            <ac:spMk id="13" creationId="{FC03DFAB-3692-4F3A-D0B3-C1ED7346572B}"/>
          </ac:spMkLst>
        </pc:spChg>
        <pc:spChg chg="add del mod">
          <ac:chgData name="Garg, Krishna" userId="S::kgarg@wpi.edu::0d2a39db-3611-4be5-9056-1045b9da0ac1" providerId="AD" clId="Web-{E60890D0-9A8C-28EE-4CE1-8D743488912A}" dt="2022-12-06T19:26:20.766" v="63"/>
          <ac:spMkLst>
            <pc:docMk/>
            <pc:sldMk cId="3708711881" sldId="262"/>
            <ac:spMk id="14" creationId="{B6E12F2E-7C35-CFED-425E-926D5CB5DCA0}"/>
          </ac:spMkLst>
        </pc:spChg>
        <pc:spChg chg="add mod">
          <ac:chgData name="Garg, Krishna" userId="S::kgarg@wpi.edu::0d2a39db-3611-4be5-9056-1045b9da0ac1" providerId="AD" clId="Web-{E60890D0-9A8C-28EE-4CE1-8D743488912A}" dt="2022-12-06T19:47:47.826" v="157" actId="1076"/>
          <ac:spMkLst>
            <pc:docMk/>
            <pc:sldMk cId="3708711881" sldId="262"/>
            <ac:spMk id="15" creationId="{F28BA33D-DBB0-8F7C-397C-F98AA4B3E9F5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35"/>
          <ac:spMkLst>
            <pc:docMk/>
            <pc:sldMk cId="3708711881" sldId="262"/>
            <ac:spMk id="16" creationId="{192B12AC-6740-C68E-9B10-C88EBC35EE0A}"/>
          </ac:spMkLst>
        </pc:spChg>
        <pc:spChg chg="mod">
          <ac:chgData name="Garg, Krishna" userId="S::kgarg@wpi.edu::0d2a39db-3611-4be5-9056-1045b9da0ac1" providerId="AD" clId="Web-{E60890D0-9A8C-28EE-4CE1-8D743488912A}" dt="2022-12-06T19:22:33.774" v="14"/>
          <ac:spMkLst>
            <pc:docMk/>
            <pc:sldMk cId="3708711881" sldId="262"/>
            <ac:spMk id="18" creationId="{12F18C83-12B2-844C-6EFE-963B7F1CE21F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34"/>
          <ac:spMkLst>
            <pc:docMk/>
            <pc:sldMk cId="3708711881" sldId="262"/>
            <ac:spMk id="21" creationId="{07BD979C-4DC2-4855-87AB-CFB0C0D7C91E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33"/>
          <ac:spMkLst>
            <pc:docMk/>
            <pc:sldMk cId="3708711881" sldId="262"/>
            <ac:spMk id="24" creationId="{F80D5FD4-F809-3A5B-F7C7-90192CB564A5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32"/>
          <ac:spMkLst>
            <pc:docMk/>
            <pc:sldMk cId="3708711881" sldId="262"/>
            <ac:spMk id="29" creationId="{E996BF5B-C5DF-CF74-D6C9-C70C189E66EC}"/>
          </ac:spMkLst>
        </pc:spChg>
        <pc:spChg chg="del mod">
          <ac:chgData name="Garg, Krishna" userId="S::kgarg@wpi.edu::0d2a39db-3611-4be5-9056-1045b9da0ac1" providerId="AD" clId="Web-{E60890D0-9A8C-28EE-4CE1-8D743488912A}" dt="2022-12-06T19:24:57.013" v="39"/>
          <ac:spMkLst>
            <pc:docMk/>
            <pc:sldMk cId="3708711881" sldId="262"/>
            <ac:spMk id="30" creationId="{FBD8646F-52CC-70FA-F543-765724519503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31"/>
          <ac:spMkLst>
            <pc:docMk/>
            <pc:sldMk cId="3708711881" sldId="262"/>
            <ac:spMk id="35" creationId="{30F3DDA2-38B7-E5B6-95AD-3A9E012620FD}"/>
          </ac:spMkLst>
        </pc:spChg>
        <pc:spChg chg="del">
          <ac:chgData name="Garg, Krishna" userId="S::kgarg@wpi.edu::0d2a39db-3611-4be5-9056-1045b9da0ac1" providerId="AD" clId="Web-{E60890D0-9A8C-28EE-4CE1-8D743488912A}" dt="2022-12-06T19:25:05.419" v="43"/>
          <ac:spMkLst>
            <pc:docMk/>
            <pc:sldMk cId="3708711881" sldId="262"/>
            <ac:spMk id="36" creationId="{98169750-CD3E-A9F5-276E-D1258A338679}"/>
          </ac:spMkLst>
        </pc:spChg>
        <pc:spChg chg="del">
          <ac:chgData name="Garg, Krishna" userId="S::kgarg@wpi.edu::0d2a39db-3611-4be5-9056-1045b9da0ac1" providerId="AD" clId="Web-{E60890D0-9A8C-28EE-4CE1-8D743488912A}" dt="2022-12-06T19:25:01.576" v="42"/>
          <ac:spMkLst>
            <pc:docMk/>
            <pc:sldMk cId="3708711881" sldId="262"/>
            <ac:spMk id="37" creationId="{D73B49CE-4505-934C-4F1A-5AB29CA35964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30"/>
          <ac:spMkLst>
            <pc:docMk/>
            <pc:sldMk cId="3708711881" sldId="262"/>
            <ac:spMk id="38" creationId="{819CE4EB-380D-DE8D-6498-B38EA7413438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29"/>
          <ac:spMkLst>
            <pc:docMk/>
            <pc:sldMk cId="3708711881" sldId="262"/>
            <ac:spMk id="39" creationId="{439D245C-DB37-326E-15C4-D0BFC43C4236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28"/>
          <ac:spMkLst>
            <pc:docMk/>
            <pc:sldMk cId="3708711881" sldId="262"/>
            <ac:spMk id="40" creationId="{3B653DA7-6898-C95D-A38D-5ACAFB14A649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27"/>
          <ac:spMkLst>
            <pc:docMk/>
            <pc:sldMk cId="3708711881" sldId="262"/>
            <ac:spMk id="41" creationId="{0DA3D1BB-1F4F-B636-F92B-F21E3787A8B7}"/>
          </ac:spMkLst>
        </pc:spChg>
        <pc:spChg chg="del">
          <ac:chgData name="Garg, Krishna" userId="S::kgarg@wpi.edu::0d2a39db-3611-4be5-9056-1045b9da0ac1" providerId="AD" clId="Web-{E60890D0-9A8C-28EE-4CE1-8D743488912A}" dt="2022-12-06T19:24:49.528" v="26"/>
          <ac:spMkLst>
            <pc:docMk/>
            <pc:sldMk cId="3708711881" sldId="262"/>
            <ac:spMk id="42" creationId="{8BB09476-CBFF-2F61-4709-1FD487FE0A22}"/>
          </ac:spMkLst>
        </pc:spChg>
        <pc:spChg chg="del">
          <ac:chgData name="Garg, Krishna" userId="S::kgarg@wpi.edu::0d2a39db-3611-4be5-9056-1045b9da0ac1" providerId="AD" clId="Web-{E60890D0-9A8C-28EE-4CE1-8D743488912A}" dt="2022-12-06T19:25:11.420" v="45"/>
          <ac:spMkLst>
            <pc:docMk/>
            <pc:sldMk cId="3708711881" sldId="262"/>
            <ac:spMk id="43" creationId="{8F1EC8EE-1108-06CD-8F51-F836164EB22D}"/>
          </ac:spMkLst>
        </pc:spChg>
        <pc:spChg chg="del">
          <ac:chgData name="Garg, Krishna" userId="S::kgarg@wpi.edu::0d2a39db-3611-4be5-9056-1045b9da0ac1" providerId="AD" clId="Web-{E60890D0-9A8C-28EE-4CE1-8D743488912A}" dt="2022-12-06T19:25:07.357" v="44"/>
          <ac:spMkLst>
            <pc:docMk/>
            <pc:sldMk cId="3708711881" sldId="262"/>
            <ac:spMk id="44" creationId="{AD0E84BB-BEF9-44E6-CE9D-F0957BD310D6}"/>
          </ac:spMkLst>
        </pc:spChg>
        <pc:picChg chg="del">
          <ac:chgData name="Garg, Krishna" userId="S::kgarg@wpi.edu::0d2a39db-3611-4be5-9056-1045b9da0ac1" providerId="AD" clId="Web-{E60890D0-9A8C-28EE-4CE1-8D743488912A}" dt="2022-12-06T19:25:01.060" v="41"/>
          <ac:picMkLst>
            <pc:docMk/>
            <pc:sldMk cId="3708711881" sldId="262"/>
            <ac:picMk id="7" creationId="{4DAEC413-3807-3564-FA64-97911DF1B3B1}"/>
          </ac:picMkLst>
        </pc:picChg>
        <pc:picChg chg="add mod">
          <ac:chgData name="Garg, Krishna" userId="S::kgarg@wpi.edu::0d2a39db-3611-4be5-9056-1045b9da0ac1" providerId="AD" clId="Web-{E60890D0-9A8C-28EE-4CE1-8D743488912A}" dt="2022-12-06T19:46:55.121" v="152"/>
          <ac:picMkLst>
            <pc:docMk/>
            <pc:sldMk cId="3708711881" sldId="262"/>
            <ac:picMk id="8" creationId="{7A009BFF-1D07-5ABA-4376-718E24E87FEC}"/>
          </ac:picMkLst>
        </pc:picChg>
        <pc:picChg chg="del">
          <ac:chgData name="Garg, Krishna" userId="S::kgarg@wpi.edu::0d2a39db-3611-4be5-9056-1045b9da0ac1" providerId="AD" clId="Web-{E60890D0-9A8C-28EE-4CE1-8D743488912A}" dt="2022-12-06T19:24:49.528" v="25"/>
          <ac:picMkLst>
            <pc:docMk/>
            <pc:sldMk cId="3708711881" sldId="262"/>
            <ac:picMk id="9" creationId="{A0E6DDE9-A270-FD3E-ED70-44B69E0EB45D}"/>
          </ac:picMkLst>
        </pc:picChg>
        <pc:picChg chg="add del mod">
          <ac:chgData name="Garg, Krishna" userId="S::kgarg@wpi.edu::0d2a39db-3611-4be5-9056-1045b9da0ac1" providerId="AD" clId="Web-{E60890D0-9A8C-28EE-4CE1-8D743488912A}" dt="2022-12-06T19:33:38.328" v="116"/>
          <ac:picMkLst>
            <pc:docMk/>
            <pc:sldMk cId="3708711881" sldId="262"/>
            <ac:picMk id="10" creationId="{47CCA02E-E7EC-DA07-7513-257249CA92B6}"/>
          </ac:picMkLst>
        </pc:picChg>
        <pc:picChg chg="del">
          <ac:chgData name="Garg, Krishna" userId="S::kgarg@wpi.edu::0d2a39db-3611-4be5-9056-1045b9da0ac1" providerId="AD" clId="Web-{E60890D0-9A8C-28EE-4CE1-8D743488912A}" dt="2022-12-06T19:24:49.528" v="24"/>
          <ac:picMkLst>
            <pc:docMk/>
            <pc:sldMk cId="3708711881" sldId="262"/>
            <ac:picMk id="10" creationId="{53D3C3E4-DBD8-0130-8B83-E6DA2360EBBD}"/>
          </ac:picMkLst>
        </pc:picChg>
        <pc:picChg chg="add mod">
          <ac:chgData name="Garg, Krishna" userId="S::kgarg@wpi.edu::0d2a39db-3611-4be5-9056-1045b9da0ac1" providerId="AD" clId="Web-{E60890D0-9A8C-28EE-4CE1-8D743488912A}" dt="2022-12-06T19:47:23.513" v="156" actId="14100"/>
          <ac:picMkLst>
            <pc:docMk/>
            <pc:sldMk cId="3708711881" sldId="262"/>
            <ac:picMk id="14" creationId="{3A8A2EE5-E040-1DC9-621B-4779AEF01E03}"/>
          </ac:picMkLst>
        </pc:picChg>
      </pc:sldChg>
      <pc:sldChg chg="new del">
        <pc:chgData name="Garg, Krishna" userId="S::kgarg@wpi.edu::0d2a39db-3611-4be5-9056-1045b9da0ac1" providerId="AD" clId="Web-{E60890D0-9A8C-28EE-4CE1-8D743488912A}" dt="2022-12-06T19:24:37.715" v="22"/>
        <pc:sldMkLst>
          <pc:docMk/>
          <pc:sldMk cId="1169357249" sldId="263"/>
        </pc:sldMkLst>
      </pc:sldChg>
      <pc:sldChg chg="delSp add replId">
        <pc:chgData name="Garg, Krishna" userId="S::kgarg@wpi.edu::0d2a39db-3611-4be5-9056-1045b9da0ac1" providerId="AD" clId="Web-{E60890D0-9A8C-28EE-4CE1-8D743488912A}" dt="2022-12-06T19:25:37.405" v="51"/>
        <pc:sldMkLst>
          <pc:docMk/>
          <pc:sldMk cId="2538948198" sldId="263"/>
        </pc:sldMkLst>
        <pc:picChg chg="del">
          <ac:chgData name="Garg, Krishna" userId="S::kgarg@wpi.edu::0d2a39db-3611-4be5-9056-1045b9da0ac1" providerId="AD" clId="Web-{E60890D0-9A8C-28EE-4CE1-8D743488912A}" dt="2022-12-06T19:25:37.405" v="51"/>
          <ac:picMkLst>
            <pc:docMk/>
            <pc:sldMk cId="2538948198" sldId="263"/>
            <ac:picMk id="8" creationId="{7A009BFF-1D07-5ABA-4376-718E24E87FEC}"/>
          </ac:picMkLst>
        </pc:picChg>
      </pc:sldChg>
    </pc:docChg>
  </pc:docChgLst>
  <pc:docChgLst>
    <pc:chgData name="Skoczylas, Piotr" userId="S::pkskoczylas@wpi.edu::50f6f8ce-335b-47a4-9456-fbfe40bae82e" providerId="AD" clId="Web-{1CD76D8C-0BD6-D483-BA70-6C28220F556A}"/>
    <pc:docChg chg="modSld">
      <pc:chgData name="Skoczylas, Piotr" userId="S::pkskoczylas@wpi.edu::50f6f8ce-335b-47a4-9456-fbfe40bae82e" providerId="AD" clId="Web-{1CD76D8C-0BD6-D483-BA70-6C28220F556A}" dt="2022-12-02T18:42:38.751" v="11" actId="14100"/>
      <pc:docMkLst>
        <pc:docMk/>
      </pc:docMkLst>
      <pc:sldChg chg="modSp">
        <pc:chgData name="Skoczylas, Piotr" userId="S::pkskoczylas@wpi.edu::50f6f8ce-335b-47a4-9456-fbfe40bae82e" providerId="AD" clId="Web-{1CD76D8C-0BD6-D483-BA70-6C28220F556A}" dt="2022-12-02T18:42:38.751" v="11" actId="14100"/>
        <pc:sldMkLst>
          <pc:docMk/>
          <pc:sldMk cId="2856755249" sldId="258"/>
        </pc:sldMkLst>
        <pc:spChg chg="mod">
          <ac:chgData name="Skoczylas, Piotr" userId="S::pkskoczylas@wpi.edu::50f6f8ce-335b-47a4-9456-fbfe40bae82e" providerId="AD" clId="Web-{1CD76D8C-0BD6-D483-BA70-6C28220F556A}" dt="2022-12-02T18:42:38.751" v="11" actId="14100"/>
          <ac:spMkLst>
            <pc:docMk/>
            <pc:sldMk cId="2856755249" sldId="258"/>
            <ac:spMk id="8" creationId="{A5E32AC0-B981-7E4D-E4FA-24C2249BD9BA}"/>
          </ac:spMkLst>
        </pc:spChg>
      </pc:sldChg>
    </pc:docChg>
  </pc:docChgLst>
  <pc:docChgLst>
    <pc:chgData name="Garg, Krishna" userId="S::kgarg@wpi.edu::0d2a39db-3611-4be5-9056-1045b9da0ac1" providerId="AD" clId="Web-{3286DE04-6D9F-D0CC-2616-D9254B569632}"/>
    <pc:docChg chg="modSld">
      <pc:chgData name="Garg, Krishna" userId="S::kgarg@wpi.edu::0d2a39db-3611-4be5-9056-1045b9da0ac1" providerId="AD" clId="Web-{3286DE04-6D9F-D0CC-2616-D9254B569632}" dt="2022-12-05T16:43:45.528" v="396" actId="1076"/>
      <pc:docMkLst>
        <pc:docMk/>
      </pc:docMkLst>
      <pc:sldChg chg="modSp">
        <pc:chgData name="Garg, Krishna" userId="S::kgarg@wpi.edu::0d2a39db-3611-4be5-9056-1045b9da0ac1" providerId="AD" clId="Web-{3286DE04-6D9F-D0CC-2616-D9254B569632}" dt="2022-12-05T16:43:45.528" v="396" actId="1076"/>
        <pc:sldMkLst>
          <pc:docMk/>
          <pc:sldMk cId="2856755249" sldId="258"/>
        </pc:sldMkLst>
        <pc:spChg chg="mod">
          <ac:chgData name="Garg, Krishna" userId="S::kgarg@wpi.edu::0d2a39db-3611-4be5-9056-1045b9da0ac1" providerId="AD" clId="Web-{3286DE04-6D9F-D0CC-2616-D9254B569632}" dt="2022-12-05T16:43:45.528" v="396" actId="1076"/>
          <ac:spMkLst>
            <pc:docMk/>
            <pc:sldMk cId="2856755249" sldId="258"/>
            <ac:spMk id="8" creationId="{A5E32AC0-B981-7E4D-E4FA-24C2249BD9BA}"/>
          </ac:spMkLst>
        </pc:spChg>
        <pc:spChg chg="mod">
          <ac:chgData name="Garg, Krishna" userId="S::kgarg@wpi.edu::0d2a39db-3611-4be5-9056-1045b9da0ac1" providerId="AD" clId="Web-{3286DE04-6D9F-D0CC-2616-D9254B569632}" dt="2022-12-05T16:43:12.527" v="395" actId="1076"/>
          <ac:spMkLst>
            <pc:docMk/>
            <pc:sldMk cId="2856755249" sldId="258"/>
            <ac:spMk id="35" creationId="{30F3DDA2-38B7-E5B6-95AD-3A9E012620FD}"/>
          </ac:spMkLst>
        </pc:spChg>
        <pc:spChg chg="mod">
          <ac:chgData name="Garg, Krishna" userId="S::kgarg@wpi.edu::0d2a39db-3611-4be5-9056-1045b9da0ac1" providerId="AD" clId="Web-{3286DE04-6D9F-D0CC-2616-D9254B569632}" dt="2022-12-05T16:27:49.973" v="16" actId="1076"/>
          <ac:spMkLst>
            <pc:docMk/>
            <pc:sldMk cId="2856755249" sldId="258"/>
            <ac:spMk id="36" creationId="{98169750-CD3E-A9F5-276E-D1258A338679}"/>
          </ac:spMkLst>
        </pc:spChg>
        <pc:spChg chg="mod">
          <ac:chgData name="Garg, Krishna" userId="S::kgarg@wpi.edu::0d2a39db-3611-4be5-9056-1045b9da0ac1" providerId="AD" clId="Web-{3286DE04-6D9F-D0CC-2616-D9254B569632}" dt="2022-12-05T16:29:59.289" v="85" actId="20577"/>
          <ac:spMkLst>
            <pc:docMk/>
            <pc:sldMk cId="2856755249" sldId="258"/>
            <ac:spMk id="37" creationId="{D73B49CE-4505-934C-4F1A-5AB29CA35964}"/>
          </ac:spMkLst>
        </pc:spChg>
        <pc:spChg chg="mod">
          <ac:chgData name="Garg, Krishna" userId="S::kgarg@wpi.edu::0d2a39db-3611-4be5-9056-1045b9da0ac1" providerId="AD" clId="Web-{3286DE04-6D9F-D0CC-2616-D9254B569632}" dt="2022-12-05T16:30:38.993" v="135" actId="20577"/>
          <ac:spMkLst>
            <pc:docMk/>
            <pc:sldMk cId="2856755249" sldId="258"/>
            <ac:spMk id="38" creationId="{819CE4EB-380D-DE8D-6498-B38EA7413438}"/>
          </ac:spMkLst>
        </pc:spChg>
        <pc:spChg chg="mod">
          <ac:chgData name="Garg, Krishna" userId="S::kgarg@wpi.edu::0d2a39db-3611-4be5-9056-1045b9da0ac1" providerId="AD" clId="Web-{3286DE04-6D9F-D0CC-2616-D9254B569632}" dt="2022-12-05T16:32:39.574" v="147" actId="1076"/>
          <ac:spMkLst>
            <pc:docMk/>
            <pc:sldMk cId="2856755249" sldId="258"/>
            <ac:spMk id="39" creationId="{439D245C-DB37-326E-15C4-D0BFC43C4236}"/>
          </ac:spMkLst>
        </pc:spChg>
        <pc:spChg chg="mod">
          <ac:chgData name="Garg, Krishna" userId="S::kgarg@wpi.edu::0d2a39db-3611-4be5-9056-1045b9da0ac1" providerId="AD" clId="Web-{3286DE04-6D9F-D0CC-2616-D9254B569632}" dt="2022-12-05T16:39:39.912" v="206" actId="20577"/>
          <ac:spMkLst>
            <pc:docMk/>
            <pc:sldMk cId="2856755249" sldId="258"/>
            <ac:spMk id="40" creationId="{3B653DA7-6898-C95D-A38D-5ACAFB14A649}"/>
          </ac:spMkLst>
        </pc:spChg>
        <pc:spChg chg="mod">
          <ac:chgData name="Garg, Krishna" userId="S::kgarg@wpi.edu::0d2a39db-3611-4be5-9056-1045b9da0ac1" providerId="AD" clId="Web-{3286DE04-6D9F-D0CC-2616-D9254B569632}" dt="2022-12-05T16:40:24.163" v="244" actId="20577"/>
          <ac:spMkLst>
            <pc:docMk/>
            <pc:sldMk cId="2856755249" sldId="258"/>
            <ac:spMk id="41" creationId="{0DA3D1BB-1F4F-B636-F92B-F21E3787A8B7}"/>
          </ac:spMkLst>
        </pc:spChg>
        <pc:spChg chg="mod">
          <ac:chgData name="Garg, Krishna" userId="S::kgarg@wpi.edu::0d2a39db-3611-4be5-9056-1045b9da0ac1" providerId="AD" clId="Web-{3286DE04-6D9F-D0CC-2616-D9254B569632}" dt="2022-12-05T16:40:47.648" v="271" actId="14100"/>
          <ac:spMkLst>
            <pc:docMk/>
            <pc:sldMk cId="2856755249" sldId="258"/>
            <ac:spMk id="42" creationId="{8BB09476-CBFF-2F61-4709-1FD487FE0A22}"/>
          </ac:spMkLst>
        </pc:spChg>
        <pc:spChg chg="mod">
          <ac:chgData name="Garg, Krishna" userId="S::kgarg@wpi.edu::0d2a39db-3611-4be5-9056-1045b9da0ac1" providerId="AD" clId="Web-{3286DE04-6D9F-D0CC-2616-D9254B569632}" dt="2022-12-05T16:42:15.541" v="318" actId="20577"/>
          <ac:spMkLst>
            <pc:docMk/>
            <pc:sldMk cId="2856755249" sldId="258"/>
            <ac:spMk id="43" creationId="{8F1EC8EE-1108-06CD-8F51-F836164EB22D}"/>
          </ac:spMkLst>
        </pc:spChg>
        <pc:spChg chg="mod">
          <ac:chgData name="Garg, Krishna" userId="S::kgarg@wpi.edu::0d2a39db-3611-4be5-9056-1045b9da0ac1" providerId="AD" clId="Web-{3286DE04-6D9F-D0CC-2616-D9254B569632}" dt="2022-12-05T16:42:57.823" v="392" actId="20577"/>
          <ac:spMkLst>
            <pc:docMk/>
            <pc:sldMk cId="2856755249" sldId="258"/>
            <ac:spMk id="44" creationId="{AD0E84BB-BEF9-44E6-CE9D-F0957BD310D6}"/>
          </ac:spMkLst>
        </pc:spChg>
      </pc:sldChg>
    </pc:docChg>
  </pc:docChgLst>
  <pc:docChgLst>
    <pc:chgData name="Burns, Anthony" userId="S::ajburns@wpi.edu::8bec3f7e-2ad9-431a-8ff8-d2f447142cb6" providerId="AD" clId="Web-{54D72996-EF21-8A20-87D2-AEDA3086C897}"/>
    <pc:docChg chg="addSld">
      <pc:chgData name="Burns, Anthony" userId="S::ajburns@wpi.edu::8bec3f7e-2ad9-431a-8ff8-d2f447142cb6" providerId="AD" clId="Web-{54D72996-EF21-8A20-87D2-AEDA3086C897}" dt="2022-12-05T23:13:31.680" v="0"/>
      <pc:docMkLst>
        <pc:docMk/>
      </pc:docMkLst>
      <pc:sldChg chg="new">
        <pc:chgData name="Burns, Anthony" userId="S::ajburns@wpi.edu::8bec3f7e-2ad9-431a-8ff8-d2f447142cb6" providerId="AD" clId="Web-{54D72996-EF21-8A20-87D2-AEDA3086C897}" dt="2022-12-05T23:13:31.680" v="0"/>
        <pc:sldMkLst>
          <pc:docMk/>
          <pc:sldMk cId="1457163663" sldId="260"/>
        </pc:sldMkLst>
      </pc:sldChg>
    </pc:docChg>
  </pc:docChgLst>
  <pc:docChgLst>
    <pc:chgData name="Skoczylas, Piotr" userId="S::pkskoczylas@wpi.edu::50f6f8ce-335b-47a4-9456-fbfe40bae82e" providerId="AD" clId="Web-{A4E99A69-0579-F9CD-9ECD-C981A67E995B}"/>
    <pc:docChg chg="modSld">
      <pc:chgData name="Skoczylas, Piotr" userId="S::pkskoczylas@wpi.edu::50f6f8ce-335b-47a4-9456-fbfe40bae82e" providerId="AD" clId="Web-{A4E99A69-0579-F9CD-9ECD-C981A67E995B}" dt="2022-11-30T19:51:47.230" v="1"/>
      <pc:docMkLst>
        <pc:docMk/>
      </pc:docMkLst>
      <pc:sldChg chg="mod setBg">
        <pc:chgData name="Skoczylas, Piotr" userId="S::pkskoczylas@wpi.edu::50f6f8ce-335b-47a4-9456-fbfe40bae82e" providerId="AD" clId="Web-{A4E99A69-0579-F9CD-9ECD-C981A67E995B}" dt="2022-11-30T19:51:47.230" v="1"/>
        <pc:sldMkLst>
          <pc:docMk/>
          <pc:sldMk cId="109857222" sldId="256"/>
        </pc:sldMkLst>
      </pc:sldChg>
    </pc:docChg>
  </pc:docChgLst>
  <pc:docChgLst>
    <pc:chgData name="Lamprey, Andrew" userId="S::ajlamprey@wpi.edu::99b1bdfb-c84a-468f-a111-3c1bd490f1e5" providerId="AD" clId="Web-{FF50206F-B532-2537-AE60-701DC5D5AB85}"/>
    <pc:docChg chg="addSld delSld modSld">
      <pc:chgData name="Lamprey, Andrew" userId="S::ajlamprey@wpi.edu::99b1bdfb-c84a-468f-a111-3c1bd490f1e5" providerId="AD" clId="Web-{FF50206F-B532-2537-AE60-701DC5D5AB85}" dt="2022-12-06T00:17:49.546" v="43" actId="14100"/>
      <pc:docMkLst>
        <pc:docMk/>
      </pc:docMkLst>
      <pc:sldChg chg="modSp">
        <pc:chgData name="Lamprey, Andrew" userId="S::ajlamprey@wpi.edu::99b1bdfb-c84a-468f-a111-3c1bd490f1e5" providerId="AD" clId="Web-{FF50206F-B532-2537-AE60-701DC5D5AB85}" dt="2022-12-06T00:17:49.546" v="43" actId="14100"/>
        <pc:sldMkLst>
          <pc:docMk/>
          <pc:sldMk cId="2856755249" sldId="258"/>
        </pc:sldMkLst>
        <pc:spChg chg="mod">
          <ac:chgData name="Lamprey, Andrew" userId="S::ajlamprey@wpi.edu::99b1bdfb-c84a-468f-a111-3c1bd490f1e5" providerId="AD" clId="Web-{FF50206F-B532-2537-AE60-701DC5D5AB85}" dt="2022-12-06T00:11:07.303" v="32" actId="14100"/>
          <ac:spMkLst>
            <pc:docMk/>
            <pc:sldMk cId="2856755249" sldId="258"/>
            <ac:spMk id="36" creationId="{98169750-CD3E-A9F5-276E-D1258A338679}"/>
          </ac:spMkLst>
        </pc:spChg>
        <pc:spChg chg="mod">
          <ac:chgData name="Lamprey, Andrew" userId="S::ajlamprey@wpi.edu::99b1bdfb-c84a-468f-a111-3c1bd490f1e5" providerId="AD" clId="Web-{FF50206F-B532-2537-AE60-701DC5D5AB85}" dt="2022-12-06T00:11:13.616" v="34" actId="14100"/>
          <ac:spMkLst>
            <pc:docMk/>
            <pc:sldMk cId="2856755249" sldId="258"/>
            <ac:spMk id="38" creationId="{819CE4EB-380D-DE8D-6498-B38EA7413438}"/>
          </ac:spMkLst>
        </pc:spChg>
        <pc:picChg chg="mod">
          <ac:chgData name="Lamprey, Andrew" userId="S::ajlamprey@wpi.edu::99b1bdfb-c84a-468f-a111-3c1bd490f1e5" providerId="AD" clId="Web-{FF50206F-B532-2537-AE60-701DC5D5AB85}" dt="2022-12-06T00:17:49.546" v="43" actId="14100"/>
          <ac:picMkLst>
            <pc:docMk/>
            <pc:sldMk cId="2856755249" sldId="258"/>
            <ac:picMk id="7" creationId="{4DAEC413-3807-3564-FA64-97911DF1B3B1}"/>
          </ac:picMkLst>
        </pc:picChg>
        <pc:picChg chg="mod">
          <ac:chgData name="Lamprey, Andrew" userId="S::ajlamprey@wpi.edu::99b1bdfb-c84a-468f-a111-3c1bd490f1e5" providerId="AD" clId="Web-{FF50206F-B532-2537-AE60-701DC5D5AB85}" dt="2022-12-06T00:17:42.187" v="40" actId="1076"/>
          <ac:picMkLst>
            <pc:docMk/>
            <pc:sldMk cId="2856755249" sldId="258"/>
            <ac:picMk id="9" creationId="{A0E6DDE9-A270-FD3E-ED70-44B69E0EB45D}"/>
          </ac:picMkLst>
        </pc:picChg>
        <pc:picChg chg="mod">
          <ac:chgData name="Lamprey, Andrew" userId="S::ajlamprey@wpi.edu::99b1bdfb-c84a-468f-a111-3c1bd490f1e5" providerId="AD" clId="Web-{FF50206F-B532-2537-AE60-701DC5D5AB85}" dt="2022-12-06T00:17:36.531" v="38" actId="1076"/>
          <ac:picMkLst>
            <pc:docMk/>
            <pc:sldMk cId="2856755249" sldId="258"/>
            <ac:picMk id="10" creationId="{53D3C3E4-DBD8-0130-8B83-E6DA2360EBBD}"/>
          </ac:picMkLst>
        </pc:picChg>
        <pc:picChg chg="mod">
          <ac:chgData name="Lamprey, Andrew" userId="S::ajlamprey@wpi.edu::99b1bdfb-c84a-468f-a111-3c1bd490f1e5" providerId="AD" clId="Web-{FF50206F-B532-2537-AE60-701DC5D5AB85}" dt="2022-12-06T00:14:16.932" v="35" actId="14100"/>
          <ac:picMkLst>
            <pc:docMk/>
            <pc:sldMk cId="2856755249" sldId="258"/>
            <ac:picMk id="11" creationId="{29FDE297-468C-37C6-7E71-441C34ABADFD}"/>
          </ac:picMkLst>
        </pc:picChg>
      </pc:sldChg>
      <pc:sldChg chg="addSp delSp new del">
        <pc:chgData name="Lamprey, Andrew" userId="S::ajlamprey@wpi.edu::99b1bdfb-c84a-468f-a111-3c1bd490f1e5" providerId="AD" clId="Web-{FF50206F-B532-2537-AE60-701DC5D5AB85}" dt="2022-12-06T00:05:33.921" v="19"/>
        <pc:sldMkLst>
          <pc:docMk/>
          <pc:sldMk cId="2122240544" sldId="260"/>
        </pc:sldMkLst>
        <pc:spChg chg="add del">
          <ac:chgData name="Lamprey, Andrew" userId="S::ajlamprey@wpi.edu::99b1bdfb-c84a-468f-a111-3c1bd490f1e5" providerId="AD" clId="Web-{FF50206F-B532-2537-AE60-701DC5D5AB85}" dt="2022-12-06T00:05:30.843" v="11"/>
          <ac:spMkLst>
            <pc:docMk/>
            <pc:sldMk cId="2122240544" sldId="260"/>
            <ac:spMk id="2" creationId="{220C4B20-B6AE-0A0F-32A3-788D178ECB22}"/>
          </ac:spMkLst>
        </pc:spChg>
        <pc:spChg chg="add del">
          <ac:chgData name="Lamprey, Andrew" userId="S::ajlamprey@wpi.edu::99b1bdfb-c84a-468f-a111-3c1bd490f1e5" providerId="AD" clId="Web-{FF50206F-B532-2537-AE60-701DC5D5AB85}" dt="2022-12-06T00:05:29.436" v="10"/>
          <ac:spMkLst>
            <pc:docMk/>
            <pc:sldMk cId="2122240544" sldId="260"/>
            <ac:spMk id="3" creationId="{D4B95894-4D1B-6877-92B8-C6D455AD2FDE}"/>
          </ac:spMkLst>
        </pc:spChg>
        <pc:spChg chg="add del">
          <ac:chgData name="Lamprey, Andrew" userId="S::ajlamprey@wpi.edu::99b1bdfb-c84a-468f-a111-3c1bd490f1e5" providerId="AD" clId="Web-{FF50206F-B532-2537-AE60-701DC5D5AB85}" dt="2022-12-06T00:05:31.968" v="18"/>
          <ac:spMkLst>
            <pc:docMk/>
            <pc:sldMk cId="2122240544" sldId="260"/>
            <ac:spMk id="5" creationId="{AE60EF9B-C293-0F46-5FA7-43E72FAB55CE}"/>
          </ac:spMkLst>
        </pc:spChg>
        <pc:spChg chg="add del">
          <ac:chgData name="Lamprey, Andrew" userId="S::ajlamprey@wpi.edu::99b1bdfb-c84a-468f-a111-3c1bd490f1e5" providerId="AD" clId="Web-{FF50206F-B532-2537-AE60-701DC5D5AB85}" dt="2022-12-06T00:05:31.968" v="16"/>
          <ac:spMkLst>
            <pc:docMk/>
            <pc:sldMk cId="2122240544" sldId="260"/>
            <ac:spMk id="9" creationId="{8FDB7609-06E5-6489-A645-E3E538636886}"/>
          </ac:spMkLst>
        </pc:spChg>
        <pc:spChg chg="add del">
          <ac:chgData name="Lamprey, Andrew" userId="S::ajlamprey@wpi.edu::99b1bdfb-c84a-468f-a111-3c1bd490f1e5" providerId="AD" clId="Web-{FF50206F-B532-2537-AE60-701DC5D5AB85}" dt="2022-12-06T00:05:31.968" v="15"/>
          <ac:spMkLst>
            <pc:docMk/>
            <pc:sldMk cId="2122240544" sldId="260"/>
            <ac:spMk id="11" creationId="{A213E13E-0202-F35A-B980-5DA45A6BE05D}"/>
          </ac:spMkLst>
        </pc:spChg>
        <pc:spChg chg="add del">
          <ac:chgData name="Lamprey, Andrew" userId="S::ajlamprey@wpi.edu::99b1bdfb-c84a-468f-a111-3c1bd490f1e5" providerId="AD" clId="Web-{FF50206F-B532-2537-AE60-701DC5D5AB85}" dt="2022-12-06T00:05:31.952" v="13"/>
          <ac:spMkLst>
            <pc:docMk/>
            <pc:sldMk cId="2122240544" sldId="260"/>
            <ac:spMk id="15" creationId="{4C784DBC-3133-7F52-33D1-829C1A20D3F1}"/>
          </ac:spMkLst>
        </pc:spChg>
        <pc:picChg chg="add del">
          <ac:chgData name="Lamprey, Andrew" userId="S::ajlamprey@wpi.edu::99b1bdfb-c84a-468f-a111-3c1bd490f1e5" providerId="AD" clId="Web-{FF50206F-B532-2537-AE60-701DC5D5AB85}" dt="2022-12-06T00:05:31.968" v="17"/>
          <ac:picMkLst>
            <pc:docMk/>
            <pc:sldMk cId="2122240544" sldId="260"/>
            <ac:picMk id="7" creationId="{1B3135FA-DE4C-0B1F-C6A7-6EC68C40EE72}"/>
          </ac:picMkLst>
        </pc:picChg>
        <pc:picChg chg="add del">
          <ac:chgData name="Lamprey, Andrew" userId="S::ajlamprey@wpi.edu::99b1bdfb-c84a-468f-a111-3c1bd490f1e5" providerId="AD" clId="Web-{FF50206F-B532-2537-AE60-701DC5D5AB85}" dt="2022-12-06T00:05:31.968" v="14"/>
          <ac:picMkLst>
            <pc:docMk/>
            <pc:sldMk cId="2122240544" sldId="260"/>
            <ac:picMk id="13" creationId="{388F1D6F-D879-8C9D-302A-E5B5602F66BB}"/>
          </ac:picMkLst>
        </pc:picChg>
        <pc:picChg chg="add del">
          <ac:chgData name="Lamprey, Andrew" userId="S::ajlamprey@wpi.edu::99b1bdfb-c84a-468f-a111-3c1bd490f1e5" providerId="AD" clId="Web-{FF50206F-B532-2537-AE60-701DC5D5AB85}" dt="2022-12-06T00:05:31.952" v="12"/>
          <ac:picMkLst>
            <pc:docMk/>
            <pc:sldMk cId="2122240544" sldId="260"/>
            <ac:picMk id="17" creationId="{1FF67A6E-B1D3-9346-2B0C-B9DFD1713A10}"/>
          </ac:picMkLst>
        </pc:picChg>
      </pc:sldChg>
      <pc:sldChg chg="addSp delSp modSp new">
        <pc:chgData name="Lamprey, Andrew" userId="S::ajlamprey@wpi.edu::99b1bdfb-c84a-468f-a111-3c1bd490f1e5" providerId="AD" clId="Web-{FF50206F-B532-2537-AE60-701DC5D5AB85}" dt="2022-12-06T00:06:16.422" v="28" actId="14100"/>
        <pc:sldMkLst>
          <pc:docMk/>
          <pc:sldMk cId="2681281061" sldId="260"/>
        </pc:sldMkLst>
        <pc:spChg chg="del">
          <ac:chgData name="Lamprey, Andrew" userId="S::ajlamprey@wpi.edu::99b1bdfb-c84a-468f-a111-3c1bd490f1e5" providerId="AD" clId="Web-{FF50206F-B532-2537-AE60-701DC5D5AB85}" dt="2022-12-06T00:05:46.562" v="22"/>
          <ac:spMkLst>
            <pc:docMk/>
            <pc:sldMk cId="2681281061" sldId="260"/>
            <ac:spMk id="2" creationId="{F14CA807-4D86-F5B2-6210-8C7647AA13B5}"/>
          </ac:spMkLst>
        </pc:spChg>
        <pc:spChg chg="del">
          <ac:chgData name="Lamprey, Andrew" userId="S::ajlamprey@wpi.edu::99b1bdfb-c84a-468f-a111-3c1bd490f1e5" providerId="AD" clId="Web-{FF50206F-B532-2537-AE60-701DC5D5AB85}" dt="2022-12-06T00:05:47.624" v="23"/>
          <ac:spMkLst>
            <pc:docMk/>
            <pc:sldMk cId="2681281061" sldId="260"/>
            <ac:spMk id="3" creationId="{19965A61-4672-40C8-C33D-D19931837D5C}"/>
          </ac:spMkLst>
        </pc:spChg>
        <pc:spChg chg="add mod">
          <ac:chgData name="Lamprey, Andrew" userId="S::ajlamprey@wpi.edu::99b1bdfb-c84a-468f-a111-3c1bd490f1e5" providerId="AD" clId="Web-{FF50206F-B532-2537-AE60-701DC5D5AB85}" dt="2022-12-06T00:06:16.422" v="28" actId="14100"/>
          <ac:spMkLst>
            <pc:docMk/>
            <pc:sldMk cId="2681281061" sldId="260"/>
            <ac:spMk id="5" creationId="{AEE2C5B7-0BB7-21C1-BA5D-7727D7246466}"/>
          </ac:spMkLst>
        </pc:spChg>
        <pc:spChg chg="add">
          <ac:chgData name="Lamprey, Andrew" userId="S::ajlamprey@wpi.edu::99b1bdfb-c84a-468f-a111-3c1bd490f1e5" providerId="AD" clId="Web-{FF50206F-B532-2537-AE60-701DC5D5AB85}" dt="2022-12-06T00:05:51.937" v="24"/>
          <ac:spMkLst>
            <pc:docMk/>
            <pc:sldMk cId="2681281061" sldId="260"/>
            <ac:spMk id="7" creationId="{99A5693E-E490-9F05-142A-915DE5E7863C}"/>
          </ac:spMkLst>
        </pc:spChg>
        <pc:picChg chg="add">
          <ac:chgData name="Lamprey, Andrew" userId="S::ajlamprey@wpi.edu::99b1bdfb-c84a-468f-a111-3c1bd490f1e5" providerId="AD" clId="Web-{FF50206F-B532-2537-AE60-701DC5D5AB85}" dt="2022-12-06T00:05:56.218" v="25"/>
          <ac:picMkLst>
            <pc:docMk/>
            <pc:sldMk cId="2681281061" sldId="260"/>
            <ac:picMk id="9" creationId="{ECBC7937-A518-8C12-A529-8EF90B8E453E}"/>
          </ac:picMkLst>
        </pc:picChg>
        <pc:picChg chg="add">
          <ac:chgData name="Lamprey, Andrew" userId="S::ajlamprey@wpi.edu::99b1bdfb-c84a-468f-a111-3c1bd490f1e5" providerId="AD" clId="Web-{FF50206F-B532-2537-AE60-701DC5D5AB85}" dt="2022-12-06T00:06:00.968" v="26"/>
          <ac:picMkLst>
            <pc:docMk/>
            <pc:sldMk cId="2681281061" sldId="260"/>
            <ac:picMk id="11" creationId="{193965A8-434B-F45B-ACE0-7AB0CEE754DB}"/>
          </ac:picMkLst>
        </pc:picChg>
      </pc:sldChg>
    </pc:docChg>
  </pc:docChgLst>
  <pc:docChgLst>
    <pc:chgData name="Lamprey, Andrew" userId="S::ajlamprey@wpi.edu::99b1bdfb-c84a-468f-a111-3c1bd490f1e5" providerId="AD" clId="Web-{2DAB416D-2F17-33FF-19B6-EA256045B581}"/>
    <pc:docChg chg="addSld delSld modSld">
      <pc:chgData name="Lamprey, Andrew" userId="S::ajlamprey@wpi.edu::99b1bdfb-c84a-468f-a111-3c1bd490f1e5" providerId="AD" clId="Web-{2DAB416D-2F17-33FF-19B6-EA256045B581}" dt="2022-12-06T19:21:57.959" v="187" actId="20577"/>
      <pc:docMkLst>
        <pc:docMk/>
      </pc:docMkLst>
      <pc:sldChg chg="delSp modSp">
        <pc:chgData name="Lamprey, Andrew" userId="S::ajlamprey@wpi.edu::99b1bdfb-c84a-468f-a111-3c1bd490f1e5" providerId="AD" clId="Web-{2DAB416D-2F17-33FF-19B6-EA256045B581}" dt="2022-12-06T18:50:35.845" v="37"/>
        <pc:sldMkLst>
          <pc:docMk/>
          <pc:sldMk cId="2856755249" sldId="258"/>
        </pc:sldMkLst>
        <pc:spChg chg="del">
          <ac:chgData name="Lamprey, Andrew" userId="S::ajlamprey@wpi.edu::99b1bdfb-c84a-468f-a111-3c1bd490f1e5" providerId="AD" clId="Web-{2DAB416D-2F17-33FF-19B6-EA256045B581}" dt="2022-12-06T18:50:35.845" v="37"/>
          <ac:spMkLst>
            <pc:docMk/>
            <pc:sldMk cId="2856755249" sldId="258"/>
            <ac:spMk id="8" creationId="{A5E32AC0-B981-7E4D-E4FA-24C2249BD9BA}"/>
          </ac:spMkLst>
        </pc:spChg>
        <pc:spChg chg="mod">
          <ac:chgData name="Lamprey, Andrew" userId="S::ajlamprey@wpi.edu::99b1bdfb-c84a-468f-a111-3c1bd490f1e5" providerId="AD" clId="Web-{2DAB416D-2F17-33FF-19B6-EA256045B581}" dt="2022-12-06T18:27:27.322" v="0" actId="14100"/>
          <ac:spMkLst>
            <pc:docMk/>
            <pc:sldMk cId="2856755249" sldId="258"/>
            <ac:spMk id="21" creationId="{07BD979C-4DC2-4855-87AB-CFB0C0D7C91E}"/>
          </ac:spMkLst>
        </pc:spChg>
      </pc:sldChg>
      <pc:sldChg chg="addSp delSp modSp">
        <pc:chgData name="Lamprey, Andrew" userId="S::ajlamprey@wpi.edu::99b1bdfb-c84a-468f-a111-3c1bd490f1e5" providerId="AD" clId="Web-{2DAB416D-2F17-33FF-19B6-EA256045B581}" dt="2022-12-06T19:17:26.608" v="148"/>
        <pc:sldMkLst>
          <pc:docMk/>
          <pc:sldMk cId="2681281061" sldId="260"/>
        </pc:sldMkLst>
        <pc:spChg chg="mod">
          <ac:chgData name="Lamprey, Andrew" userId="S::ajlamprey@wpi.edu::99b1bdfb-c84a-468f-a111-3c1bd490f1e5" providerId="AD" clId="Web-{2DAB416D-2F17-33FF-19B6-EA256045B581}" dt="2022-12-06T19:04:58.994" v="70" actId="20577"/>
          <ac:spMkLst>
            <pc:docMk/>
            <pc:sldMk cId="2681281061" sldId="260"/>
            <ac:spMk id="7" creationId="{99A5693E-E490-9F05-142A-915DE5E7863C}"/>
          </ac:spMkLst>
        </pc:spChg>
        <pc:picChg chg="add del mod">
          <ac:chgData name="Lamprey, Andrew" userId="S::ajlamprey@wpi.edu::99b1bdfb-c84a-468f-a111-3c1bd490f1e5" providerId="AD" clId="Web-{2DAB416D-2F17-33FF-19B6-EA256045B581}" dt="2022-12-06T18:38:47.966" v="5"/>
          <ac:picMkLst>
            <pc:docMk/>
            <pc:sldMk cId="2681281061" sldId="260"/>
            <ac:picMk id="2" creationId="{DACE8C22-A9F4-055B-7ACC-2F02E44F1EAF}"/>
          </ac:picMkLst>
        </pc:picChg>
        <pc:picChg chg="add del mod">
          <ac:chgData name="Lamprey, Andrew" userId="S::ajlamprey@wpi.edu::99b1bdfb-c84a-468f-a111-3c1bd490f1e5" providerId="AD" clId="Web-{2DAB416D-2F17-33FF-19B6-EA256045B581}" dt="2022-12-06T18:39:12.435" v="11"/>
          <ac:picMkLst>
            <pc:docMk/>
            <pc:sldMk cId="2681281061" sldId="260"/>
            <ac:picMk id="3" creationId="{9F4BCD4F-651C-4D05-BDFA-7DB434582A65}"/>
          </ac:picMkLst>
        </pc:picChg>
        <pc:picChg chg="add del mod modCrop">
          <ac:chgData name="Lamprey, Andrew" userId="S::ajlamprey@wpi.edu::99b1bdfb-c84a-468f-a111-3c1bd490f1e5" providerId="AD" clId="Web-{2DAB416D-2F17-33FF-19B6-EA256045B581}" dt="2022-12-06T18:46:27.103" v="20"/>
          <ac:picMkLst>
            <pc:docMk/>
            <pc:sldMk cId="2681281061" sldId="260"/>
            <ac:picMk id="4" creationId="{A6002F47-406E-5649-B168-5064FFA41870}"/>
          </ac:picMkLst>
        </pc:picChg>
        <pc:picChg chg="add del mod">
          <ac:chgData name="Lamprey, Andrew" userId="S::ajlamprey@wpi.edu::99b1bdfb-c84a-468f-a111-3c1bd490f1e5" providerId="AD" clId="Web-{2DAB416D-2F17-33FF-19B6-EA256045B581}" dt="2022-12-06T18:46:48.370" v="26"/>
          <ac:picMkLst>
            <pc:docMk/>
            <pc:sldMk cId="2681281061" sldId="260"/>
            <ac:picMk id="6" creationId="{6C957E32-C314-EE2F-5268-A3B643DBA8EB}"/>
          </ac:picMkLst>
        </pc:picChg>
        <pc:picChg chg="add del mod">
          <ac:chgData name="Lamprey, Andrew" userId="S::ajlamprey@wpi.edu::99b1bdfb-c84a-468f-a111-3c1bd490f1e5" providerId="AD" clId="Web-{2DAB416D-2F17-33FF-19B6-EA256045B581}" dt="2022-12-06T18:48:52.639" v="31"/>
          <ac:picMkLst>
            <pc:docMk/>
            <pc:sldMk cId="2681281061" sldId="260"/>
            <ac:picMk id="8" creationId="{83EDEE5A-FECE-C9A6-59C0-6FC9F7CE6316}"/>
          </ac:picMkLst>
        </pc:picChg>
        <pc:picChg chg="mod">
          <ac:chgData name="Lamprey, Andrew" userId="S::ajlamprey@wpi.edu::99b1bdfb-c84a-468f-a111-3c1bd490f1e5" providerId="AD" clId="Web-{2DAB416D-2F17-33FF-19B6-EA256045B581}" dt="2022-12-06T18:50:29.141" v="36" actId="1076"/>
          <ac:picMkLst>
            <pc:docMk/>
            <pc:sldMk cId="2681281061" sldId="260"/>
            <ac:picMk id="9" creationId="{ECBC7937-A518-8C12-A529-8EF90B8E453E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8:49:06.827" v="35" actId="14100"/>
          <ac:picMkLst>
            <pc:docMk/>
            <pc:sldMk cId="2681281061" sldId="260"/>
            <ac:picMk id="10" creationId="{C46FF481-7EB1-FD2A-87D9-1348E2A7CF2C}"/>
          </ac:picMkLst>
        </pc:picChg>
        <pc:picChg chg="add mod ord">
          <ac:chgData name="Lamprey, Andrew" userId="S::ajlamprey@wpi.edu::99b1bdfb-c84a-468f-a111-3c1bd490f1e5" providerId="AD" clId="Web-{2DAB416D-2F17-33FF-19B6-EA256045B581}" dt="2022-12-06T19:15:02.948" v="146"/>
          <ac:picMkLst>
            <pc:docMk/>
            <pc:sldMk cId="2681281061" sldId="260"/>
            <ac:picMk id="12" creationId="{38A2A4D8-5786-3817-675F-B893B4039A4C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0:27.003" v="95" actId="1076"/>
          <ac:picMkLst>
            <pc:docMk/>
            <pc:sldMk cId="2681281061" sldId="260"/>
            <ac:picMk id="13" creationId="{E7C5788B-D746-DB9D-B758-2BC64064DC61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09:57.236" v="79"/>
          <ac:picMkLst>
            <pc:docMk/>
            <pc:sldMk cId="2681281061" sldId="260"/>
            <ac:picMk id="14" creationId="{6054E0BB-6292-6150-8D54-F95E72FE6E1C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2:26.740" v="137" actId="1076"/>
          <ac:picMkLst>
            <pc:docMk/>
            <pc:sldMk cId="2681281061" sldId="260"/>
            <ac:picMk id="15" creationId="{DAE479B1-092D-8324-99F7-A011DF0EDFC7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2:00.411" v="130" actId="14100"/>
          <ac:picMkLst>
            <pc:docMk/>
            <pc:sldMk cId="2681281061" sldId="260"/>
            <ac:picMk id="16" creationId="{40DC9C4D-A0F1-4C19-FB27-3F649FB1E7BB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1:57.364" v="129" actId="1076"/>
          <ac:picMkLst>
            <pc:docMk/>
            <pc:sldMk cId="2681281061" sldId="260"/>
            <ac:picMk id="17" creationId="{3D4981AE-E40A-E5CF-D8E7-08A0C30F276D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1:50.333" v="127" actId="1076"/>
          <ac:picMkLst>
            <pc:docMk/>
            <pc:sldMk cId="2681281061" sldId="260"/>
            <ac:picMk id="18" creationId="{C71BCE85-4A51-BFB7-F23C-18C3796F82E7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2:20.678" v="134" actId="1076"/>
          <ac:picMkLst>
            <pc:docMk/>
            <pc:sldMk cId="2681281061" sldId="260"/>
            <ac:picMk id="19" creationId="{28C2EDF7-B918-6534-BD0B-6F0D412A3526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1:26.582" v="120" actId="1076"/>
          <ac:picMkLst>
            <pc:docMk/>
            <pc:sldMk cId="2681281061" sldId="260"/>
            <ac:picMk id="20" creationId="{7E2AEB6D-F45C-5CB7-E2BC-C6AEFAA56C69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1:13.863" v="118" actId="1076"/>
          <ac:picMkLst>
            <pc:docMk/>
            <pc:sldMk cId="2681281061" sldId="260"/>
            <ac:picMk id="21" creationId="{F13926A0-8329-B40B-623E-E3C2B7DAA258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2:11.552" v="132" actId="1076"/>
          <ac:picMkLst>
            <pc:docMk/>
            <pc:sldMk cId="2681281061" sldId="260"/>
            <ac:picMk id="22" creationId="{4DE3D134-090C-1580-2435-07B8C3A31656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2:30.272" v="138" actId="1076"/>
          <ac:picMkLst>
            <pc:docMk/>
            <pc:sldMk cId="2681281061" sldId="260"/>
            <ac:picMk id="23" creationId="{0345A94B-CB94-26F3-5DB7-B1E89939EA13}"/>
          </ac:picMkLst>
        </pc:picChg>
        <pc:picChg chg="add del mod">
          <ac:chgData name="Lamprey, Andrew" userId="S::ajlamprey@wpi.edu::99b1bdfb-c84a-468f-a111-3c1bd490f1e5" providerId="AD" clId="Web-{2DAB416D-2F17-33FF-19B6-EA256045B581}" dt="2022-12-06T19:11:02.254" v="112"/>
          <ac:picMkLst>
            <pc:docMk/>
            <pc:sldMk cId="2681281061" sldId="260"/>
            <ac:picMk id="24" creationId="{ED344E23-913A-7F33-758C-80C5A935CF45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0:51.160" v="107" actId="1076"/>
          <ac:picMkLst>
            <pc:docMk/>
            <pc:sldMk cId="2681281061" sldId="260"/>
            <ac:picMk id="25" creationId="{ACE5865D-F229-109B-22CD-4DA49B1AF483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0:46.378" v="105" actId="1076"/>
          <ac:picMkLst>
            <pc:docMk/>
            <pc:sldMk cId="2681281061" sldId="260"/>
            <ac:picMk id="26" creationId="{D7D63866-6560-9DEC-2474-7CF1E9CBA5D6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0:40.269" v="102" actId="1076"/>
          <ac:picMkLst>
            <pc:docMk/>
            <pc:sldMk cId="2681281061" sldId="260"/>
            <ac:picMk id="27" creationId="{4DD128A9-1BCB-E1D3-2D2D-001C06329260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0:35.597" v="100" actId="1076"/>
          <ac:picMkLst>
            <pc:docMk/>
            <pc:sldMk cId="2681281061" sldId="260"/>
            <ac:picMk id="28" creationId="{1EC9B7D4-0FFE-14E4-D716-3975453CC9C2}"/>
          </ac:picMkLst>
        </pc:picChg>
        <pc:picChg chg="add mod">
          <ac:chgData name="Lamprey, Andrew" userId="S::ajlamprey@wpi.edu::99b1bdfb-c84a-468f-a111-3c1bd490f1e5" providerId="AD" clId="Web-{2DAB416D-2F17-33FF-19B6-EA256045B581}" dt="2022-12-06T19:10:29.800" v="97" actId="14100"/>
          <ac:picMkLst>
            <pc:docMk/>
            <pc:sldMk cId="2681281061" sldId="260"/>
            <ac:picMk id="29" creationId="{EB991E82-61E8-9D44-A802-4CDABF0C07B5}"/>
          </ac:picMkLst>
        </pc:picChg>
        <pc:picChg chg="add del mod">
          <ac:chgData name="Lamprey, Andrew" userId="S::ajlamprey@wpi.edu::99b1bdfb-c84a-468f-a111-3c1bd490f1e5" providerId="AD" clId="Web-{2DAB416D-2F17-33FF-19B6-EA256045B581}" dt="2022-12-06T19:17:26.608" v="148"/>
          <ac:picMkLst>
            <pc:docMk/>
            <pc:sldMk cId="2681281061" sldId="260"/>
            <ac:picMk id="30" creationId="{4920E416-D5D1-A21B-078E-E1F6BBD92F96}"/>
          </ac:picMkLst>
        </pc:picChg>
      </pc:sldChg>
      <pc:sldChg chg="add del replId">
        <pc:chgData name="Lamprey, Andrew" userId="S::ajlamprey@wpi.edu::99b1bdfb-c84a-468f-a111-3c1bd490f1e5" providerId="AD" clId="Web-{2DAB416D-2F17-33FF-19B6-EA256045B581}" dt="2022-12-06T19:03:26.069" v="39"/>
        <pc:sldMkLst>
          <pc:docMk/>
          <pc:sldMk cId="164544560" sldId="261"/>
        </pc:sldMkLst>
      </pc:sldChg>
      <pc:sldChg chg="modSp add replId">
        <pc:chgData name="Lamprey, Andrew" userId="S::ajlamprey@wpi.edu::99b1bdfb-c84a-468f-a111-3c1bd490f1e5" providerId="AD" clId="Web-{2DAB416D-2F17-33FF-19B6-EA256045B581}" dt="2022-12-06T19:21:57.959" v="187" actId="20577"/>
        <pc:sldMkLst>
          <pc:docMk/>
          <pc:sldMk cId="1552601854" sldId="261"/>
        </pc:sldMkLst>
        <pc:spChg chg="mod">
          <ac:chgData name="Lamprey, Andrew" userId="S::ajlamprey@wpi.edu::99b1bdfb-c84a-468f-a111-3c1bd490f1e5" providerId="AD" clId="Web-{2DAB416D-2F17-33FF-19B6-EA256045B581}" dt="2022-12-06T19:21:11.036" v="180" actId="20577"/>
          <ac:spMkLst>
            <pc:docMk/>
            <pc:sldMk cId="1552601854" sldId="261"/>
            <ac:spMk id="5" creationId="{39B17057-8E8B-1959-7865-6F99E4CA48AE}"/>
          </ac:spMkLst>
        </pc:spChg>
        <pc:spChg chg="mod">
          <ac:chgData name="Lamprey, Andrew" userId="S::ajlamprey@wpi.edu::99b1bdfb-c84a-468f-a111-3c1bd490f1e5" providerId="AD" clId="Web-{2DAB416D-2F17-33FF-19B6-EA256045B581}" dt="2022-12-06T19:21:57.959" v="187" actId="20577"/>
          <ac:spMkLst>
            <pc:docMk/>
            <pc:sldMk cId="1552601854" sldId="261"/>
            <ac:spMk id="12" creationId="{DCF2CF26-6B98-5555-FBAB-788AB66827B3}"/>
          </ac:spMkLst>
        </pc:spChg>
      </pc:sldChg>
      <pc:sldChg chg="addSp delSp modSp new mod setBg setClrOvrMap">
        <pc:chgData name="Lamprey, Andrew" userId="S::ajlamprey@wpi.edu::99b1bdfb-c84a-468f-a111-3c1bd490f1e5" providerId="AD" clId="Web-{2DAB416D-2F17-33FF-19B6-EA256045B581}" dt="2022-12-06T19:20:03.456" v="158"/>
        <pc:sldMkLst>
          <pc:docMk/>
          <pc:sldMk cId="1027458493" sldId="262"/>
        </pc:sldMkLst>
        <pc:spChg chg="del">
          <ac:chgData name="Lamprey, Andrew" userId="S::ajlamprey@wpi.edu::99b1bdfb-c84a-468f-a111-3c1bd490f1e5" providerId="AD" clId="Web-{2DAB416D-2F17-33FF-19B6-EA256045B581}" dt="2022-12-06T19:19:10.908" v="153"/>
          <ac:spMkLst>
            <pc:docMk/>
            <pc:sldMk cId="1027458493" sldId="262"/>
            <ac:spMk id="2" creationId="{279F7F05-8F91-2910-AFFB-632EF6C90019}"/>
          </ac:spMkLst>
        </pc:spChg>
        <pc:spChg chg="del">
          <ac:chgData name="Lamprey, Andrew" userId="S::ajlamprey@wpi.edu::99b1bdfb-c84a-468f-a111-3c1bd490f1e5" providerId="AD" clId="Web-{2DAB416D-2F17-33FF-19B6-EA256045B581}" dt="2022-12-06T19:18:42.782" v="150"/>
          <ac:spMkLst>
            <pc:docMk/>
            <pc:sldMk cId="1027458493" sldId="262"/>
            <ac:spMk id="3" creationId="{C50772FC-0CAA-E512-F5FA-D961809853E9}"/>
          </ac:spMkLst>
        </pc:spChg>
        <pc:spChg chg="add del">
          <ac:chgData name="Lamprey, Andrew" userId="S::ajlamprey@wpi.edu::99b1bdfb-c84a-468f-a111-3c1bd490f1e5" providerId="AD" clId="Web-{2DAB416D-2F17-33FF-19B6-EA256045B581}" dt="2022-12-06T19:19:59.268" v="155"/>
          <ac:spMkLst>
            <pc:docMk/>
            <pc:sldMk cId="1027458493" sldId="262"/>
            <ac:spMk id="8" creationId="{5CFE28E9-D4C3-7B3C-ABA9-E7C2979A2907}"/>
          </ac:spMkLst>
        </pc:spChg>
        <pc:spChg chg="add del">
          <ac:chgData name="Lamprey, Andrew" userId="S::ajlamprey@wpi.edu::99b1bdfb-c84a-468f-a111-3c1bd490f1e5" providerId="AD" clId="Web-{2DAB416D-2F17-33FF-19B6-EA256045B581}" dt="2022-12-06T19:19:59.268" v="155"/>
          <ac:spMkLst>
            <pc:docMk/>
            <pc:sldMk cId="1027458493" sldId="262"/>
            <ac:spMk id="11" creationId="{9B76D444-2756-434F-AE61-96D69830C13E}"/>
          </ac:spMkLst>
        </pc:spChg>
        <pc:spChg chg="add del">
          <ac:chgData name="Lamprey, Andrew" userId="S::ajlamprey@wpi.edu::99b1bdfb-c84a-468f-a111-3c1bd490f1e5" providerId="AD" clId="Web-{2DAB416D-2F17-33FF-19B6-EA256045B581}" dt="2022-12-06T19:19:59.268" v="155"/>
          <ac:spMkLst>
            <pc:docMk/>
            <pc:sldMk cId="1027458493" sldId="262"/>
            <ac:spMk id="13" creationId="{0AF80B57-54E2-4D01-8731-3F38B0C56C95}"/>
          </ac:spMkLst>
        </pc:spChg>
        <pc:spChg chg="add del">
          <ac:chgData name="Lamprey, Andrew" userId="S::ajlamprey@wpi.edu::99b1bdfb-c84a-468f-a111-3c1bd490f1e5" providerId="AD" clId="Web-{2DAB416D-2F17-33FF-19B6-EA256045B581}" dt="2022-12-06T19:20:03.456" v="157"/>
          <ac:spMkLst>
            <pc:docMk/>
            <pc:sldMk cId="1027458493" sldId="262"/>
            <ac:spMk id="15" creationId="{0007FE00-9498-4706-B255-6437B0252C02}"/>
          </ac:spMkLst>
        </pc:spChg>
        <pc:spChg chg="add del">
          <ac:chgData name="Lamprey, Andrew" userId="S::ajlamprey@wpi.edu::99b1bdfb-c84a-468f-a111-3c1bd490f1e5" providerId="AD" clId="Web-{2DAB416D-2F17-33FF-19B6-EA256045B581}" dt="2022-12-06T19:20:03.456" v="157"/>
          <ac:spMkLst>
            <pc:docMk/>
            <pc:sldMk cId="1027458493" sldId="262"/>
            <ac:spMk id="16" creationId="{2EB492CD-616E-47F8-933B-5E2D952A0593}"/>
          </ac:spMkLst>
        </pc:spChg>
        <pc:spChg chg="add del">
          <ac:chgData name="Lamprey, Andrew" userId="S::ajlamprey@wpi.edu::99b1bdfb-c84a-468f-a111-3c1bd490f1e5" providerId="AD" clId="Web-{2DAB416D-2F17-33FF-19B6-EA256045B581}" dt="2022-12-06T19:20:03.456" v="157"/>
          <ac:spMkLst>
            <pc:docMk/>
            <pc:sldMk cId="1027458493" sldId="262"/>
            <ac:spMk id="17" creationId="{59383CF9-23B5-4335-9B21-1791C4CF1C75}"/>
          </ac:spMkLst>
        </pc:spChg>
        <pc:spChg chg="add del">
          <ac:chgData name="Lamprey, Andrew" userId="S::ajlamprey@wpi.edu::99b1bdfb-c84a-468f-a111-3c1bd490f1e5" providerId="AD" clId="Web-{2DAB416D-2F17-33FF-19B6-EA256045B581}" dt="2022-12-06T19:20:03.456" v="157"/>
          <ac:spMkLst>
            <pc:docMk/>
            <pc:sldMk cId="1027458493" sldId="262"/>
            <ac:spMk id="18" creationId="{3F4F0DF9-94A9-6449-0F63-04B2A6D683FE}"/>
          </ac:spMkLst>
        </pc:spChg>
        <pc:picChg chg="add mod ord">
          <ac:chgData name="Lamprey, Andrew" userId="S::ajlamprey@wpi.edu::99b1bdfb-c84a-468f-a111-3c1bd490f1e5" providerId="AD" clId="Web-{2DAB416D-2F17-33FF-19B6-EA256045B581}" dt="2022-12-06T19:20:03.456" v="158"/>
          <ac:picMkLst>
            <pc:docMk/>
            <pc:sldMk cId="1027458493" sldId="262"/>
            <ac:picMk id="4" creationId="{290D4D8D-028C-265A-072B-4DE5EDD4BEE9}"/>
          </ac:picMkLst>
        </pc:picChg>
      </pc:sldChg>
    </pc:docChg>
  </pc:docChgLst>
  <pc:docChgLst>
    <pc:chgData name="Lamprey, Andrew" userId="S::ajlamprey@wpi.edu::99b1bdfb-c84a-468f-a111-3c1bd490f1e5" providerId="AD" clId="Web-{B5630262-C203-E2AD-9BA8-962BA3AFEAAB}"/>
    <pc:docChg chg="addSld delSld modSld">
      <pc:chgData name="Lamprey, Andrew" userId="S::ajlamprey@wpi.edu::99b1bdfb-c84a-468f-a111-3c1bd490f1e5" providerId="AD" clId="Web-{B5630262-C203-E2AD-9BA8-962BA3AFEAAB}" dt="2022-12-09T19:29:09.459" v="98"/>
      <pc:docMkLst>
        <pc:docMk/>
      </pc:docMkLst>
      <pc:sldChg chg="modSp">
        <pc:chgData name="Lamprey, Andrew" userId="S::ajlamprey@wpi.edu::99b1bdfb-c84a-468f-a111-3c1bd490f1e5" providerId="AD" clId="Web-{B5630262-C203-E2AD-9BA8-962BA3AFEAAB}" dt="2022-12-09T19:20:00.065" v="96" actId="1076"/>
        <pc:sldMkLst>
          <pc:docMk/>
          <pc:sldMk cId="1517106254" sldId="267"/>
        </pc:sldMkLst>
        <pc:spChg chg="mod">
          <ac:chgData name="Lamprey, Andrew" userId="S::ajlamprey@wpi.edu::99b1bdfb-c84a-468f-a111-3c1bd490f1e5" providerId="AD" clId="Web-{B5630262-C203-E2AD-9BA8-962BA3AFEAAB}" dt="2022-12-09T19:13:34.864" v="22" actId="20577"/>
          <ac:spMkLst>
            <pc:docMk/>
            <pc:sldMk cId="1517106254" sldId="267"/>
            <ac:spMk id="58" creationId="{6B961965-2830-FB72-F633-B1F62EE4F6DB}"/>
          </ac:spMkLst>
        </pc:spChg>
        <pc:spChg chg="mod">
          <ac:chgData name="Lamprey, Andrew" userId="S::ajlamprey@wpi.edu::99b1bdfb-c84a-468f-a111-3c1bd490f1e5" providerId="AD" clId="Web-{B5630262-C203-E2AD-9BA8-962BA3AFEAAB}" dt="2022-12-09T19:18:26.218" v="93" actId="20577"/>
          <ac:spMkLst>
            <pc:docMk/>
            <pc:sldMk cId="1517106254" sldId="267"/>
            <ac:spMk id="1024" creationId="{437AAAC9-D081-C6B9-00AF-F343DEFE2A6E}"/>
          </ac:spMkLst>
        </pc:spChg>
        <pc:spChg chg="mod">
          <ac:chgData name="Lamprey, Andrew" userId="S::ajlamprey@wpi.edu::99b1bdfb-c84a-468f-a111-3c1bd490f1e5" providerId="AD" clId="Web-{B5630262-C203-E2AD-9BA8-962BA3AFEAAB}" dt="2022-12-09T19:18:26.296" v="94" actId="20577"/>
          <ac:spMkLst>
            <pc:docMk/>
            <pc:sldMk cId="1517106254" sldId="267"/>
            <ac:spMk id="1025" creationId="{595F18CA-25BA-313B-FD83-3CC7FAA6AE7D}"/>
          </ac:spMkLst>
        </pc:spChg>
        <pc:spChg chg="mod">
          <ac:chgData name="Lamprey, Andrew" userId="S::ajlamprey@wpi.edu::99b1bdfb-c84a-468f-a111-3c1bd490f1e5" providerId="AD" clId="Web-{B5630262-C203-E2AD-9BA8-962BA3AFEAAB}" dt="2022-12-09T19:16:16.010" v="81" actId="1076"/>
          <ac:spMkLst>
            <pc:docMk/>
            <pc:sldMk cId="1517106254" sldId="267"/>
            <ac:spMk id="1210" creationId="{FA040CE5-A38D-6B8F-2B93-08538CC709F7}"/>
          </ac:spMkLst>
        </pc:spChg>
        <pc:spChg chg="mod">
          <ac:chgData name="Lamprey, Andrew" userId="S::ajlamprey@wpi.edu::99b1bdfb-c84a-468f-a111-3c1bd490f1e5" providerId="AD" clId="Web-{B5630262-C203-E2AD-9BA8-962BA3AFEAAB}" dt="2022-12-09T19:16:37.792" v="82" actId="14100"/>
          <ac:spMkLst>
            <pc:docMk/>
            <pc:sldMk cId="1517106254" sldId="267"/>
            <ac:spMk id="1218" creationId="{A1920BA0-74E4-273B-FFAC-24533E1E23AF}"/>
          </ac:spMkLst>
        </pc:spChg>
        <pc:spChg chg="mod">
          <ac:chgData name="Lamprey, Andrew" userId="S::ajlamprey@wpi.edu::99b1bdfb-c84a-468f-a111-3c1bd490f1e5" providerId="AD" clId="Web-{B5630262-C203-E2AD-9BA8-962BA3AFEAAB}" dt="2022-12-09T19:15:05.570" v="73" actId="20577"/>
          <ac:spMkLst>
            <pc:docMk/>
            <pc:sldMk cId="1517106254" sldId="267"/>
            <ac:spMk id="1223" creationId="{476E5AAA-D5FC-2A0D-4412-94839180A889}"/>
          </ac:spMkLst>
        </pc:spChg>
        <pc:spChg chg="mod">
          <ac:chgData name="Lamprey, Andrew" userId="S::ajlamprey@wpi.edu::99b1bdfb-c84a-468f-a111-3c1bd490f1e5" providerId="AD" clId="Web-{B5630262-C203-E2AD-9BA8-962BA3AFEAAB}" dt="2022-12-09T19:14:23.365" v="60" actId="20577"/>
          <ac:spMkLst>
            <pc:docMk/>
            <pc:sldMk cId="1517106254" sldId="267"/>
            <ac:spMk id="1224" creationId="{606E1381-7F8A-740A-4103-7BFD4EE8DA98}"/>
          </ac:spMkLst>
        </pc:spChg>
        <pc:spChg chg="mod">
          <ac:chgData name="Lamprey, Andrew" userId="S::ajlamprey@wpi.edu::99b1bdfb-c84a-468f-a111-3c1bd490f1e5" providerId="AD" clId="Web-{B5630262-C203-E2AD-9BA8-962BA3AFEAAB}" dt="2022-12-09T19:15:25.618" v="78" actId="20577"/>
          <ac:spMkLst>
            <pc:docMk/>
            <pc:sldMk cId="1517106254" sldId="267"/>
            <ac:spMk id="1225" creationId="{490B9E93-D675-59FF-A510-9CB2F282F2F8}"/>
          </ac:spMkLst>
        </pc:spChg>
        <pc:spChg chg="mod">
          <ac:chgData name="Lamprey, Andrew" userId="S::ajlamprey@wpi.edu::99b1bdfb-c84a-468f-a111-3c1bd490f1e5" providerId="AD" clId="Web-{B5630262-C203-E2AD-9BA8-962BA3AFEAAB}" dt="2022-12-09T19:15:28.743" v="79" actId="20577"/>
          <ac:spMkLst>
            <pc:docMk/>
            <pc:sldMk cId="1517106254" sldId="267"/>
            <ac:spMk id="1227" creationId="{E735EC9D-55B1-04D4-9D53-3D059BEED27F}"/>
          </ac:spMkLst>
        </pc:spChg>
        <pc:spChg chg="mod">
          <ac:chgData name="Lamprey, Andrew" userId="S::ajlamprey@wpi.edu::99b1bdfb-c84a-468f-a111-3c1bd490f1e5" providerId="AD" clId="Web-{B5630262-C203-E2AD-9BA8-962BA3AFEAAB}" dt="2022-12-09T19:17:05.980" v="88" actId="20577"/>
          <ac:spMkLst>
            <pc:docMk/>
            <pc:sldMk cId="1517106254" sldId="267"/>
            <ac:spMk id="1229" creationId="{3521C5E3-F558-E0F1-13CA-6741B43ECD4B}"/>
          </ac:spMkLst>
        </pc:spChg>
        <pc:spChg chg="mod">
          <ac:chgData name="Lamprey, Andrew" userId="S::ajlamprey@wpi.edu::99b1bdfb-c84a-468f-a111-3c1bd490f1e5" providerId="AD" clId="Web-{B5630262-C203-E2AD-9BA8-962BA3AFEAAB}" dt="2022-12-09T19:16:49.324" v="85" actId="20577"/>
          <ac:spMkLst>
            <pc:docMk/>
            <pc:sldMk cId="1517106254" sldId="267"/>
            <ac:spMk id="1231" creationId="{8F7E0B63-D2AD-DE15-0903-267E70D3118A}"/>
          </ac:spMkLst>
        </pc:spChg>
        <pc:grpChg chg="mod">
          <ac:chgData name="Lamprey, Andrew" userId="S::ajlamprey@wpi.edu::99b1bdfb-c84a-468f-a111-3c1bd490f1e5" providerId="AD" clId="Web-{B5630262-C203-E2AD-9BA8-962BA3AFEAAB}" dt="2022-12-09T19:20:00.065" v="96" actId="1076"/>
          <ac:grpSpMkLst>
            <pc:docMk/>
            <pc:sldMk cId="1517106254" sldId="267"/>
            <ac:grpSpMk id="10" creationId="{16841154-9EFB-E4E2-D66F-C6808B7540F1}"/>
          </ac:grpSpMkLst>
        </pc:grpChg>
        <pc:grpChg chg="mod">
          <ac:chgData name="Lamprey, Andrew" userId="S::ajlamprey@wpi.edu::99b1bdfb-c84a-468f-a111-3c1bd490f1e5" providerId="AD" clId="Web-{B5630262-C203-E2AD-9BA8-962BA3AFEAAB}" dt="2022-12-09T19:11:34.516" v="6" actId="14100"/>
          <ac:grpSpMkLst>
            <pc:docMk/>
            <pc:sldMk cId="1517106254" sldId="267"/>
            <ac:grpSpMk id="63" creationId="{496EEFCE-0695-A1A8-D87E-E8EA7DC1DC4C}"/>
          </ac:grpSpMkLst>
        </pc:grpChg>
        <pc:picChg chg="mod">
          <ac:chgData name="Lamprey, Andrew" userId="S::ajlamprey@wpi.edu::99b1bdfb-c84a-468f-a111-3c1bd490f1e5" providerId="AD" clId="Web-{B5630262-C203-E2AD-9BA8-962BA3AFEAAB}" dt="2022-12-09T19:11:59.798" v="8" actId="1076"/>
          <ac:picMkLst>
            <pc:docMk/>
            <pc:sldMk cId="1517106254" sldId="267"/>
            <ac:picMk id="3" creationId="{50B68C0E-17C0-CB5E-AC60-E26FD3C18693}"/>
          </ac:picMkLst>
        </pc:picChg>
        <pc:picChg chg="mod">
          <ac:chgData name="Lamprey, Andrew" userId="S::ajlamprey@wpi.edu::99b1bdfb-c84a-468f-a111-3c1bd490f1e5" providerId="AD" clId="Web-{B5630262-C203-E2AD-9BA8-962BA3AFEAAB}" dt="2022-12-09T19:18:18.499" v="92" actId="1076"/>
          <ac:picMkLst>
            <pc:docMk/>
            <pc:sldMk cId="1517106254" sldId="267"/>
            <ac:picMk id="11" creationId="{29FDE297-468C-37C6-7E71-441C34ABADFD}"/>
          </ac:picMkLst>
        </pc:picChg>
      </pc:sldChg>
      <pc:sldChg chg="new del">
        <pc:chgData name="Lamprey, Andrew" userId="S::ajlamprey@wpi.edu::99b1bdfb-c84a-468f-a111-3c1bd490f1e5" providerId="AD" clId="Web-{B5630262-C203-E2AD-9BA8-962BA3AFEAAB}" dt="2022-12-09T19:29:09.459" v="98"/>
        <pc:sldMkLst>
          <pc:docMk/>
          <pc:sldMk cId="3833769920" sldId="268"/>
        </pc:sldMkLst>
      </pc:sldChg>
    </pc:docChg>
  </pc:docChgLst>
  <pc:docChgLst>
    <pc:chgData name="Lamprey, Andrew" userId="S::ajlamprey@wpi.edu::99b1bdfb-c84a-468f-a111-3c1bd490f1e5" providerId="AD" clId="Web-{BD93FC12-4B83-3126-D21A-665C441E7A03}"/>
    <pc:docChg chg="modSld">
      <pc:chgData name="Lamprey, Andrew" userId="S::ajlamprey@wpi.edu::99b1bdfb-c84a-468f-a111-3c1bd490f1e5" providerId="AD" clId="Web-{BD93FC12-4B83-3126-D21A-665C441E7A03}" dt="2022-11-30T19:50:40.749" v="143" actId="14100"/>
      <pc:docMkLst>
        <pc:docMk/>
      </pc:docMkLst>
      <pc:sldChg chg="addSp delSp modSp">
        <pc:chgData name="Lamprey, Andrew" userId="S::ajlamprey@wpi.edu::99b1bdfb-c84a-468f-a111-3c1bd490f1e5" providerId="AD" clId="Web-{BD93FC12-4B83-3126-D21A-665C441E7A03}" dt="2022-11-30T19:50:40.749" v="143" actId="14100"/>
        <pc:sldMkLst>
          <pc:docMk/>
          <pc:sldMk cId="109857222" sldId="256"/>
        </pc:sldMkLst>
        <pc:spChg chg="mod ord">
          <ac:chgData name="Lamprey, Andrew" userId="S::ajlamprey@wpi.edu::99b1bdfb-c84a-468f-a111-3c1bd490f1e5" providerId="AD" clId="Web-{BD93FC12-4B83-3126-D21A-665C441E7A03}" dt="2022-11-30T19:43:22.848" v="103" actId="20577"/>
          <ac:spMkLst>
            <pc:docMk/>
            <pc:sldMk cId="109857222" sldId="256"/>
            <ac:spMk id="3" creationId="{4C105DBD-CD7E-936B-2DA9-5C82018DBA6C}"/>
          </ac:spMkLst>
        </pc:spChg>
        <pc:spChg chg="mod ord">
          <ac:chgData name="Lamprey, Andrew" userId="S::ajlamprey@wpi.edu::99b1bdfb-c84a-468f-a111-3c1bd490f1e5" providerId="AD" clId="Web-{BD93FC12-4B83-3126-D21A-665C441E7A03}" dt="2022-11-30T19:47:57.511" v="127" actId="1076"/>
          <ac:spMkLst>
            <pc:docMk/>
            <pc:sldMk cId="109857222" sldId="256"/>
            <ac:spMk id="5" creationId="{39B17057-8E8B-1959-7865-6F99E4CA48AE}"/>
          </ac:spMkLst>
        </pc:spChg>
        <pc:spChg chg="mod ord">
          <ac:chgData name="Lamprey, Andrew" userId="S::ajlamprey@wpi.edu::99b1bdfb-c84a-468f-a111-3c1bd490f1e5" providerId="AD" clId="Web-{BD93FC12-4B83-3126-D21A-665C441E7A03}" dt="2022-11-30T19:50:37.030" v="142" actId="1076"/>
          <ac:spMkLst>
            <pc:docMk/>
            <pc:sldMk cId="109857222" sldId="256"/>
            <ac:spMk id="7" creationId="{E4AE3D8E-09D4-050F-92BD-3BAB6AE26FEB}"/>
          </ac:spMkLst>
        </pc:spChg>
        <pc:spChg chg="mod ord">
          <ac:chgData name="Lamprey, Andrew" userId="S::ajlamprey@wpi.edu::99b1bdfb-c84a-468f-a111-3c1bd490f1e5" providerId="AD" clId="Web-{BD93FC12-4B83-3126-D21A-665C441E7A03}" dt="2022-11-30T19:43:37.974" v="106" actId="20577"/>
          <ac:spMkLst>
            <pc:docMk/>
            <pc:sldMk cId="109857222" sldId="256"/>
            <ac:spMk id="8" creationId="{2DE0E7EB-6BC8-AD54-6425-1A3EC8FC152E}"/>
          </ac:spMkLst>
        </pc:spChg>
        <pc:spChg chg="mod">
          <ac:chgData name="Lamprey, Andrew" userId="S::ajlamprey@wpi.edu::99b1bdfb-c84a-468f-a111-3c1bd490f1e5" providerId="AD" clId="Web-{BD93FC12-4B83-3126-D21A-665C441E7A03}" dt="2022-11-30T19:50:40.749" v="143" actId="14100"/>
          <ac:spMkLst>
            <pc:docMk/>
            <pc:sldMk cId="109857222" sldId="256"/>
            <ac:spMk id="9" creationId="{C82B5168-9E29-29B6-71F2-825EB0692D0C}"/>
          </ac:spMkLst>
        </pc:spChg>
        <pc:spChg chg="mod">
          <ac:chgData name="Lamprey, Andrew" userId="S::ajlamprey@wpi.edu::99b1bdfb-c84a-468f-a111-3c1bd490f1e5" providerId="AD" clId="Web-{BD93FC12-4B83-3126-D21A-665C441E7A03}" dt="2022-11-30T19:46:05.430" v="120"/>
          <ac:spMkLst>
            <pc:docMk/>
            <pc:sldMk cId="109857222" sldId="256"/>
            <ac:spMk id="10" creationId="{8EEC84B0-B110-4D17-315C-BC1A7ECC1029}"/>
          </ac:spMkLst>
        </pc:spChg>
        <pc:spChg chg="mod">
          <ac:chgData name="Lamprey, Andrew" userId="S::ajlamprey@wpi.edu::99b1bdfb-c84a-468f-a111-3c1bd490f1e5" providerId="AD" clId="Web-{BD93FC12-4B83-3126-D21A-665C441E7A03}" dt="2022-11-30T19:49:38.560" v="136" actId="1076"/>
          <ac:spMkLst>
            <pc:docMk/>
            <pc:sldMk cId="109857222" sldId="256"/>
            <ac:spMk id="11" creationId="{BA941A26-7D17-3649-7344-85BF1CD24EA3}"/>
          </ac:spMkLst>
        </pc:spChg>
        <pc:spChg chg="mod">
          <ac:chgData name="Lamprey, Andrew" userId="S::ajlamprey@wpi.edu::99b1bdfb-c84a-468f-a111-3c1bd490f1e5" providerId="AD" clId="Web-{BD93FC12-4B83-3126-D21A-665C441E7A03}" dt="2022-11-30T19:50:33.249" v="141" actId="1076"/>
          <ac:spMkLst>
            <pc:docMk/>
            <pc:sldMk cId="109857222" sldId="256"/>
            <ac:spMk id="12" creationId="{DCF2CF26-6B98-5555-FBAB-788AB66827B3}"/>
          </ac:spMkLst>
        </pc:spChg>
        <pc:spChg chg="mod">
          <ac:chgData name="Lamprey, Andrew" userId="S::ajlamprey@wpi.edu::99b1bdfb-c84a-468f-a111-3c1bd490f1e5" providerId="AD" clId="Web-{BD93FC12-4B83-3126-D21A-665C441E7A03}" dt="2022-11-30T19:50:29.905" v="140" actId="1076"/>
          <ac:spMkLst>
            <pc:docMk/>
            <pc:sldMk cId="109857222" sldId="256"/>
            <ac:spMk id="13" creationId="{5BB45592-A3C1-8046-9F29-F3A03818A70A}"/>
          </ac:spMkLst>
        </pc:spChg>
        <pc:spChg chg="add del">
          <ac:chgData name="Lamprey, Andrew" userId="S::ajlamprey@wpi.edu::99b1bdfb-c84a-468f-a111-3c1bd490f1e5" providerId="AD" clId="Web-{BD93FC12-4B83-3126-D21A-665C441E7A03}" dt="2022-11-30T19:45:39.429" v="115"/>
          <ac:spMkLst>
            <pc:docMk/>
            <pc:sldMk cId="109857222" sldId="256"/>
            <ac:spMk id="15" creationId="{17E7ABBE-5320-CB11-8DE9-17A3CADFCD2E}"/>
          </ac:spMkLst>
        </pc:spChg>
        <pc:spChg chg="add">
          <ac:chgData name="Lamprey, Andrew" userId="S::ajlamprey@wpi.edu::99b1bdfb-c84a-468f-a111-3c1bd490f1e5" providerId="AD" clId="Web-{BD93FC12-4B83-3126-D21A-665C441E7A03}" dt="2022-11-30T19:47:46.136" v="125"/>
          <ac:spMkLst>
            <pc:docMk/>
            <pc:sldMk cId="109857222" sldId="256"/>
            <ac:spMk id="18" creationId="{12F18C83-12B2-844C-6EFE-963B7F1CE21F}"/>
          </ac:spMkLst>
        </pc:spChg>
        <pc:picChg chg="add mod">
          <ac:chgData name="Lamprey, Andrew" userId="S::ajlamprey@wpi.edu::99b1bdfb-c84a-468f-a111-3c1bd490f1e5" providerId="AD" clId="Web-{BD93FC12-4B83-3126-D21A-665C441E7A03}" dt="2022-11-30T19:48:23.793" v="132" actId="14100"/>
          <ac:picMkLst>
            <pc:docMk/>
            <pc:sldMk cId="109857222" sldId="256"/>
            <ac:picMk id="19" creationId="{23EDBAFA-D793-D076-71AD-5F91AA91E47B}"/>
          </ac:picMkLst>
        </pc:picChg>
      </pc:sldChg>
    </pc:docChg>
  </pc:docChgLst>
  <pc:docChgLst>
    <pc:chgData name="Garg, Krishna" userId="S::kgarg@wpi.edu::0d2a39db-3611-4be5-9056-1045b9da0ac1" providerId="AD" clId="Web-{6F535754-B48D-4354-91CD-6F372B089689}"/>
    <pc:docChg chg="mod modSld addMainMaster delMainMaster modMainMaster setSldSz">
      <pc:chgData name="Garg, Krishna" userId="S::kgarg@wpi.edu::0d2a39db-3611-4be5-9056-1045b9da0ac1" providerId="AD" clId="Web-{6F535754-B48D-4354-91CD-6F372B089689}" dt="2022-11-30T19:55:23.485" v="190" actId="1076"/>
      <pc:docMkLst>
        <pc:docMk/>
      </pc:docMkLst>
      <pc:sldChg chg="addSp delSp modSp mod setBg modClrScheme chgLayout">
        <pc:chgData name="Garg, Krishna" userId="S::kgarg@wpi.edu::0d2a39db-3611-4be5-9056-1045b9da0ac1" providerId="AD" clId="Web-{6F535754-B48D-4354-91CD-6F372B089689}" dt="2022-11-30T19:55:23.485" v="190" actId="1076"/>
        <pc:sldMkLst>
          <pc:docMk/>
          <pc:sldMk cId="109857222" sldId="256"/>
        </pc:sldMkLst>
        <pc:spChg chg="del mod ord">
          <ac:chgData name="Garg, Krishna" userId="S::kgarg@wpi.edu::0d2a39db-3611-4be5-9056-1045b9da0ac1" providerId="AD" clId="Web-{6F535754-B48D-4354-91CD-6F372B089689}" dt="2022-11-30T19:10:23.282" v="2"/>
          <ac:spMkLst>
            <pc:docMk/>
            <pc:sldMk cId="109857222" sldId="256"/>
            <ac:spMk id="2" creationId="{00000000-0000-0000-0000-000000000000}"/>
          </ac:spMkLst>
        </pc:spChg>
        <pc:spChg chg="add mod">
          <ac:chgData name="Garg, Krishna" userId="S::kgarg@wpi.edu::0d2a39db-3611-4be5-9056-1045b9da0ac1" providerId="AD" clId="Web-{6F535754-B48D-4354-91CD-6F372B089689}" dt="2022-11-30T19:26:47.847" v="57" actId="20577"/>
          <ac:spMkLst>
            <pc:docMk/>
            <pc:sldMk cId="109857222" sldId="256"/>
            <ac:spMk id="2" creationId="{62F9B300-34FC-3EDC-A9CE-8D75129DFBE5}"/>
          </ac:spMkLst>
        </pc:spChg>
        <pc:spChg chg="mod ord">
          <ac:chgData name="Garg, Krishna" userId="S::kgarg@wpi.edu::0d2a39db-3611-4be5-9056-1045b9da0ac1" providerId="AD" clId="Web-{6F535754-B48D-4354-91CD-6F372B089689}" dt="2022-11-30T19:10:16.579" v="1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Garg, Krishna" userId="S::kgarg@wpi.edu::0d2a39db-3611-4be5-9056-1045b9da0ac1" providerId="AD" clId="Web-{6F535754-B48D-4354-91CD-6F372B089689}" dt="2022-11-30T19:44:47.807" v="148" actId="20577"/>
          <ac:spMkLst>
            <pc:docMk/>
            <pc:sldMk cId="109857222" sldId="256"/>
            <ac:spMk id="3" creationId="{4C105DBD-CD7E-936B-2DA9-5C82018DBA6C}"/>
          </ac:spMkLst>
        </pc:spChg>
        <pc:spChg chg="add mod">
          <ac:chgData name="Garg, Krishna" userId="S::kgarg@wpi.edu::0d2a39db-3611-4be5-9056-1045b9da0ac1" providerId="AD" clId="Web-{6F535754-B48D-4354-91CD-6F372B089689}" dt="2022-11-30T19:17:49.188" v="10" actId="20577"/>
          <ac:spMkLst>
            <pc:docMk/>
            <pc:sldMk cId="109857222" sldId="256"/>
            <ac:spMk id="4" creationId="{7A85A331-C36F-D8D9-9C08-C4C2269D779F}"/>
          </ac:spMkLst>
        </pc:spChg>
        <pc:spChg chg="add mod">
          <ac:chgData name="Garg, Krishna" userId="S::kgarg@wpi.edu::0d2a39db-3611-4be5-9056-1045b9da0ac1" providerId="AD" clId="Web-{6F535754-B48D-4354-91CD-6F372B089689}" dt="2022-11-30T19:34:54.989" v="137" actId="20577"/>
          <ac:spMkLst>
            <pc:docMk/>
            <pc:sldMk cId="109857222" sldId="256"/>
            <ac:spMk id="5" creationId="{39B17057-8E8B-1959-7865-6F99E4CA48AE}"/>
          </ac:spMkLst>
        </pc:spChg>
        <pc:spChg chg="mod">
          <ac:chgData name="Garg, Krishna" userId="S::kgarg@wpi.edu::0d2a39db-3611-4be5-9056-1045b9da0ac1" providerId="AD" clId="Web-{6F535754-B48D-4354-91CD-6F372B089689}" dt="2022-11-30T19:44:32.275" v="147" actId="20577"/>
          <ac:spMkLst>
            <pc:docMk/>
            <pc:sldMk cId="109857222" sldId="256"/>
            <ac:spMk id="7" creationId="{E4AE3D8E-09D4-050F-92BD-3BAB6AE26FEB}"/>
          </ac:spMkLst>
        </pc:spChg>
        <pc:spChg chg="mod">
          <ac:chgData name="Garg, Krishna" userId="S::kgarg@wpi.edu::0d2a39db-3611-4be5-9056-1045b9da0ac1" providerId="AD" clId="Web-{6F535754-B48D-4354-91CD-6F372B089689}" dt="2022-11-30T19:44:51.213" v="149" actId="20577"/>
          <ac:spMkLst>
            <pc:docMk/>
            <pc:sldMk cId="109857222" sldId="256"/>
            <ac:spMk id="8" creationId="{2DE0E7EB-6BC8-AD54-6425-1A3EC8FC152E}"/>
          </ac:spMkLst>
        </pc:spChg>
        <pc:spChg chg="add mod">
          <ac:chgData name="Garg, Krishna" userId="S::kgarg@wpi.edu::0d2a39db-3611-4be5-9056-1045b9da0ac1" providerId="AD" clId="Web-{6F535754-B48D-4354-91CD-6F372B089689}" dt="2022-11-30T19:35:50.491" v="139" actId="20577"/>
          <ac:spMkLst>
            <pc:docMk/>
            <pc:sldMk cId="109857222" sldId="256"/>
            <ac:spMk id="9" creationId="{C82B5168-9E29-29B6-71F2-825EB0692D0C}"/>
          </ac:spMkLst>
        </pc:spChg>
        <pc:spChg chg="mod">
          <ac:chgData name="Garg, Krishna" userId="S::kgarg@wpi.edu::0d2a39db-3611-4be5-9056-1045b9da0ac1" providerId="AD" clId="Web-{6F535754-B48D-4354-91CD-6F372B089689}" dt="2022-11-30T19:46:53.562" v="166" actId="1076"/>
          <ac:spMkLst>
            <pc:docMk/>
            <pc:sldMk cId="109857222" sldId="256"/>
            <ac:spMk id="10" creationId="{8EEC84B0-B110-4D17-315C-BC1A7ECC1029}"/>
          </ac:spMkLst>
        </pc:spChg>
        <pc:spChg chg="mod">
          <ac:chgData name="Garg, Krishna" userId="S::kgarg@wpi.edu::0d2a39db-3611-4be5-9056-1045b9da0ac1" providerId="AD" clId="Web-{6F535754-B48D-4354-91CD-6F372B089689}" dt="2022-11-30T19:38:40.622" v="140" actId="14100"/>
          <ac:spMkLst>
            <pc:docMk/>
            <pc:sldMk cId="109857222" sldId="256"/>
            <ac:spMk id="11" creationId="{BA941A26-7D17-3649-7344-85BF1CD24EA3}"/>
          </ac:spMkLst>
        </pc:spChg>
        <pc:spChg chg="mod">
          <ac:chgData name="Garg, Krishna" userId="S::kgarg@wpi.edu::0d2a39db-3611-4be5-9056-1045b9da0ac1" providerId="AD" clId="Web-{6F535754-B48D-4354-91CD-6F372B089689}" dt="2022-11-30T19:55:23.485" v="190" actId="1076"/>
          <ac:spMkLst>
            <pc:docMk/>
            <pc:sldMk cId="109857222" sldId="256"/>
            <ac:spMk id="13" creationId="{5BB45592-A3C1-8046-9F29-F3A03818A70A}"/>
          </ac:spMkLst>
        </pc:spChg>
        <pc:spChg chg="add del mod">
          <ac:chgData name="Garg, Krishna" userId="S::kgarg@wpi.edu::0d2a39db-3611-4be5-9056-1045b9da0ac1" providerId="AD" clId="Web-{6F535754-B48D-4354-91CD-6F372B089689}" dt="2022-11-30T19:54:06.998" v="189"/>
          <ac:spMkLst>
            <pc:docMk/>
            <pc:sldMk cId="109857222" sldId="256"/>
            <ac:spMk id="16" creationId="{3F25DFC9-0775-C1D2-8B41-84003C1310D8}"/>
          </ac:spMkLst>
        </pc:spChg>
        <pc:spChg chg="add del mod">
          <ac:chgData name="Garg, Krishna" userId="S::kgarg@wpi.edu::0d2a39db-3611-4be5-9056-1045b9da0ac1" providerId="AD" clId="Web-{6F535754-B48D-4354-91CD-6F372B089689}" dt="2022-11-30T19:51:04.851" v="187"/>
          <ac:spMkLst>
            <pc:docMk/>
            <pc:sldMk cId="109857222" sldId="256"/>
            <ac:spMk id="20" creationId="{B0B676D4-EEE5-E4FF-DA1A-E3213D36A604}"/>
          </ac:spMkLst>
        </pc:spChg>
        <pc:picChg chg="add mod">
          <ac:chgData name="Garg, Krishna" userId="S::kgarg@wpi.edu::0d2a39db-3611-4be5-9056-1045b9da0ac1" providerId="AD" clId="Web-{6F535754-B48D-4354-91CD-6F372B089689}" dt="2022-11-30T19:22:11.400" v="46" actId="1076"/>
          <ac:picMkLst>
            <pc:docMk/>
            <pc:sldMk cId="109857222" sldId="256"/>
            <ac:picMk id="6" creationId="{ED47CFD0-FD66-0F99-BE9A-D1DDBAABA819}"/>
          </ac:picMkLst>
        </pc:picChg>
        <pc:picChg chg="add del mod">
          <ac:chgData name="Garg, Krishna" userId="S::kgarg@wpi.edu::0d2a39db-3611-4be5-9056-1045b9da0ac1" providerId="AD" clId="Web-{6F535754-B48D-4354-91CD-6F372B089689}" dt="2022-11-30T19:46:36.514" v="160"/>
          <ac:picMkLst>
            <pc:docMk/>
            <pc:sldMk cId="109857222" sldId="256"/>
            <ac:picMk id="14" creationId="{2EF5FD02-559D-240C-F1FD-24B7E5999E78}"/>
          </ac:picMkLst>
        </pc:picChg>
        <pc:picChg chg="add del mod">
          <ac:chgData name="Garg, Krishna" userId="S::kgarg@wpi.edu::0d2a39db-3611-4be5-9056-1045b9da0ac1" providerId="AD" clId="Web-{6F535754-B48D-4354-91CD-6F372B089689}" dt="2022-11-30T19:54:06.264" v="188"/>
          <ac:picMkLst>
            <pc:docMk/>
            <pc:sldMk cId="109857222" sldId="256"/>
            <ac:picMk id="17" creationId="{189B4F47-2F17-CD67-46E9-1E8287A3942D}"/>
          </ac:picMkLst>
        </pc:picChg>
      </pc:sldChg>
      <pc:sldMasterChg chg="modSp del delSldLayout modSldLayout">
        <pc:chgData name="Garg, Krishna" userId="S::kgarg@wpi.edu::0d2a39db-3611-4be5-9056-1045b9da0ac1" providerId="AD" clId="Web-{6F535754-B48D-4354-91CD-6F372B089689}" dt="2022-11-30T19:10:16.579" v="1"/>
        <pc:sldMasterMkLst>
          <pc:docMk/>
          <pc:sldMasterMk cId="2460954070" sldId="2147483660"/>
        </pc:sldMasterMkLst>
        <pc:spChg chg="mod">
          <ac:chgData name="Garg, Krishna" userId="S::kgarg@wpi.edu::0d2a39db-3611-4be5-9056-1045b9da0ac1" providerId="AD" clId="Web-{6F535754-B48D-4354-91CD-6F372B089689}" dt="2022-11-30T19:10:16.438" v="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Garg, Krishna" userId="S::kgarg@wpi.edu::0d2a39db-3611-4be5-9056-1045b9da0ac1" providerId="AD" clId="Web-{6F535754-B48D-4354-91CD-6F372B089689}" dt="2022-11-30T19:10:16.438" v="0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Garg, Krishna" userId="S::kgarg@wpi.edu::0d2a39db-3611-4be5-9056-1045b9da0ac1" providerId="AD" clId="Web-{6F535754-B48D-4354-91CD-6F372B089689}" dt="2022-11-30T19:10:16.438" v="0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Garg, Krishna" userId="S::kgarg@wpi.edu::0d2a39db-3611-4be5-9056-1045b9da0ac1" providerId="AD" clId="Web-{6F535754-B48D-4354-91CD-6F372B089689}" dt="2022-11-30T19:10:16.438" v="0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Garg, Krishna" userId="S::kgarg@wpi.edu::0d2a39db-3611-4be5-9056-1045b9da0ac1" providerId="AD" clId="Web-{6F535754-B48D-4354-91CD-6F372B089689}" dt="2022-11-30T19:10:16.438" v="0"/>
          <ac:spMkLst>
            <pc:docMk/>
            <pc:sldMasterMk cId="2460954070" sldId="2147483660"/>
            <ac:spMk id="6" creationId="{00000000-0000-0000-0000-000000000000}"/>
          </ac:spMkLst>
        </pc:sp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Sp del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Garg, Krishna" userId="S::kgarg@wpi.edu::0d2a39db-3611-4be5-9056-1045b9da0ac1" providerId="AD" clId="Web-{6F535754-B48D-4354-91CD-6F372B089689}" dt="2022-11-30T19:10:16.438" v="0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  <pc:sldMasterChg chg="add addSldLayout modSldLayout">
        <pc:chgData name="Garg, Krishna" userId="S::kgarg@wpi.edu::0d2a39db-3611-4be5-9056-1045b9da0ac1" providerId="AD" clId="Web-{6F535754-B48D-4354-91CD-6F372B089689}" dt="2022-11-30T19:10:16.579" v="1"/>
        <pc:sldMasterMkLst>
          <pc:docMk/>
          <pc:sldMasterMk cId="2099005234" sldId="2147483672"/>
        </pc:sldMasterMkLst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1369690272" sldId="2147483673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2176271164" sldId="2147483674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138192438" sldId="2147483675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1638379676" sldId="2147483676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1242614305" sldId="2147483677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1487638863" sldId="2147483678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2823048537" sldId="2147483679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4209252100" sldId="2147483680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4088888113" sldId="2147483681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2877919937" sldId="2147483682"/>
          </pc:sldLayoutMkLst>
        </pc:sldLayoutChg>
        <pc:sldLayoutChg chg="add mod replId">
          <pc:chgData name="Garg, Krishna" userId="S::kgarg@wpi.edu::0d2a39db-3611-4be5-9056-1045b9da0ac1" providerId="AD" clId="Web-{6F535754-B48D-4354-91CD-6F372B089689}" dt="2022-11-30T19:10:16.579" v="1"/>
          <pc:sldLayoutMkLst>
            <pc:docMk/>
            <pc:sldMasterMk cId="2099005234" sldId="2147483672"/>
            <pc:sldLayoutMk cId="3475397349" sldId="2147483683"/>
          </pc:sldLayoutMkLst>
        </pc:sldLayoutChg>
      </pc:sldMasterChg>
    </pc:docChg>
  </pc:docChgLst>
  <pc:docChgLst>
    <pc:chgData name="Burns, Anthony" userId="S::ajburns@wpi.edu::8bec3f7e-2ad9-431a-8ff8-d2f447142cb6" providerId="AD" clId="Web-{3680FAFF-1B17-F797-11BF-1A7FB4FE371B}"/>
    <pc:docChg chg="mod modSld">
      <pc:chgData name="Burns, Anthony" userId="S::ajburns@wpi.edu::8bec3f7e-2ad9-431a-8ff8-d2f447142cb6" providerId="AD" clId="Web-{3680FAFF-1B17-F797-11BF-1A7FB4FE371B}" dt="2022-11-30T19:19:18.703" v="4"/>
      <pc:docMkLst>
        <pc:docMk/>
      </pc:docMkLst>
      <pc:sldChg chg="delSp modSp">
        <pc:chgData name="Burns, Anthony" userId="S::ajburns@wpi.edu::8bec3f7e-2ad9-431a-8ff8-d2f447142cb6" providerId="AD" clId="Web-{3680FAFF-1B17-F797-11BF-1A7FB4FE371B}" dt="2022-11-30T19:16:54.523" v="3"/>
        <pc:sldMkLst>
          <pc:docMk/>
          <pc:sldMk cId="109857222" sldId="256"/>
        </pc:sldMkLst>
        <pc:spChg chg="del mod">
          <ac:chgData name="Burns, Anthony" userId="S::ajburns@wpi.edu::8bec3f7e-2ad9-431a-8ff8-d2f447142cb6" providerId="AD" clId="Web-{3680FAFF-1B17-F797-11BF-1A7FB4FE371B}" dt="2022-11-30T19:16:54.523" v="3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Lamprey, Andrew" userId="S::ajlamprey@wpi.edu::99b1bdfb-c84a-468f-a111-3c1bd490f1e5" providerId="AD" clId="Web-{6ECE13EC-7982-3CDF-EEBE-B799A30BA41A}"/>
    <pc:docChg chg="modSld">
      <pc:chgData name="Lamprey, Andrew" userId="S::ajlamprey@wpi.edu::99b1bdfb-c84a-468f-a111-3c1bd490f1e5" providerId="AD" clId="Web-{6ECE13EC-7982-3CDF-EEBE-B799A30BA41A}" dt="2022-12-09T19:05:09.224" v="24" actId="14100"/>
      <pc:docMkLst>
        <pc:docMk/>
      </pc:docMkLst>
      <pc:sldChg chg="modSp">
        <pc:chgData name="Lamprey, Andrew" userId="S::ajlamprey@wpi.edu::99b1bdfb-c84a-468f-a111-3c1bd490f1e5" providerId="AD" clId="Web-{6ECE13EC-7982-3CDF-EEBE-B799A30BA41A}" dt="2022-12-09T19:05:09.224" v="24" actId="14100"/>
        <pc:sldMkLst>
          <pc:docMk/>
          <pc:sldMk cId="1517106254" sldId="267"/>
        </pc:sldMkLst>
        <pc:spChg chg="mod">
          <ac:chgData name="Lamprey, Andrew" userId="S::ajlamprey@wpi.edu::99b1bdfb-c84a-468f-a111-3c1bd490f1e5" providerId="AD" clId="Web-{6ECE13EC-7982-3CDF-EEBE-B799A30BA41A}" dt="2022-12-09T19:05:09.224" v="24" actId="14100"/>
          <ac:spMkLst>
            <pc:docMk/>
            <pc:sldMk cId="1517106254" sldId="267"/>
            <ac:spMk id="18" creationId="{12F18C83-12B2-844C-6EFE-963B7F1CE21F}"/>
          </ac:spMkLst>
        </pc:spChg>
        <pc:spChg chg="mod">
          <ac:chgData name="Lamprey, Andrew" userId="S::ajlamprey@wpi.edu::99b1bdfb-c84a-468f-a111-3c1bd490f1e5" providerId="AD" clId="Web-{6ECE13EC-7982-3CDF-EEBE-B799A30BA41A}" dt="2022-12-09T19:03:54.299" v="17" actId="20577"/>
          <ac:spMkLst>
            <pc:docMk/>
            <pc:sldMk cId="1517106254" sldId="267"/>
            <ac:spMk id="1024" creationId="{437AAAC9-D081-C6B9-00AF-F343DEFE2A6E}"/>
          </ac:spMkLst>
        </pc:spChg>
        <pc:grpChg chg="mod">
          <ac:chgData name="Lamprey, Andrew" userId="S::ajlamprey@wpi.edu::99b1bdfb-c84a-468f-a111-3c1bd490f1e5" providerId="AD" clId="Web-{6ECE13EC-7982-3CDF-EEBE-B799A30BA41A}" dt="2022-12-09T19:04:51.208" v="22" actId="14100"/>
          <ac:grpSpMkLst>
            <pc:docMk/>
            <pc:sldMk cId="1517106254" sldId="267"/>
            <ac:grpSpMk id="63" creationId="{496EEFCE-0695-A1A8-D87E-E8EA7DC1DC4C}"/>
          </ac:grpSpMkLst>
        </pc:grpChg>
        <pc:picChg chg="mod">
          <ac:chgData name="Lamprey, Andrew" userId="S::ajlamprey@wpi.edu::99b1bdfb-c84a-468f-a111-3c1bd490f1e5" providerId="AD" clId="Web-{6ECE13EC-7982-3CDF-EEBE-B799A30BA41A}" dt="2022-12-09T19:04:22.582" v="18" actId="1076"/>
          <ac:picMkLst>
            <pc:docMk/>
            <pc:sldMk cId="1517106254" sldId="267"/>
            <ac:picMk id="3" creationId="{50B68C0E-17C0-CB5E-AC60-E26FD3C18693}"/>
          </ac:picMkLst>
        </pc:picChg>
      </pc:sldChg>
    </pc:docChg>
  </pc:docChgLst>
  <pc:docChgLst>
    <pc:chgData name="Burns, Anthony" userId="S::ajburns@wpi.edu::8bec3f7e-2ad9-431a-8ff8-d2f447142cb6" providerId="AD" clId="Web-{10E82C56-DFDD-D1A0-0B90-429731E32037}"/>
    <pc:docChg chg="modSld">
      <pc:chgData name="Burns, Anthony" userId="S::ajburns@wpi.edu::8bec3f7e-2ad9-431a-8ff8-d2f447142cb6" providerId="AD" clId="Web-{10E82C56-DFDD-D1A0-0B90-429731E32037}" dt="2022-11-30T19:44:46.935" v="380" actId="20577"/>
      <pc:docMkLst>
        <pc:docMk/>
      </pc:docMkLst>
      <pc:sldChg chg="addSp delSp modSp">
        <pc:chgData name="Burns, Anthony" userId="S::ajburns@wpi.edu::8bec3f7e-2ad9-431a-8ff8-d2f447142cb6" providerId="AD" clId="Web-{10E82C56-DFDD-D1A0-0B90-429731E32037}" dt="2022-11-30T19:44:46.935" v="380" actId="20577"/>
        <pc:sldMkLst>
          <pc:docMk/>
          <pc:sldMk cId="109857222" sldId="256"/>
        </pc:sldMkLst>
        <pc:spChg chg="add mod">
          <ac:chgData name="Burns, Anthony" userId="S::ajburns@wpi.edu::8bec3f7e-2ad9-431a-8ff8-d2f447142cb6" providerId="AD" clId="Web-{10E82C56-DFDD-D1A0-0B90-429731E32037}" dt="2022-11-30T19:20:08.152" v="2" actId="14100"/>
          <ac:spMkLst>
            <pc:docMk/>
            <pc:sldMk cId="109857222" sldId="256"/>
            <ac:spMk id="2" creationId="{A25B3FA6-51AC-2A56-024F-32DC6052CB69}"/>
          </ac:spMkLst>
        </pc:spChg>
        <pc:spChg chg="add mod">
          <ac:chgData name="Burns, Anthony" userId="S::ajburns@wpi.edu::8bec3f7e-2ad9-431a-8ff8-d2f447142cb6" providerId="AD" clId="Web-{10E82C56-DFDD-D1A0-0B90-429731E32037}" dt="2022-11-30T19:29:05.045" v="81" actId="14100"/>
          <ac:spMkLst>
            <pc:docMk/>
            <pc:sldMk cId="109857222" sldId="256"/>
            <ac:spMk id="3" creationId="{4C105DBD-CD7E-936B-2DA9-5C82018DBA6C}"/>
          </ac:spMkLst>
        </pc:spChg>
        <pc:spChg chg="mod">
          <ac:chgData name="Burns, Anthony" userId="S::ajburns@wpi.edu::8bec3f7e-2ad9-431a-8ff8-d2f447142cb6" providerId="AD" clId="Web-{10E82C56-DFDD-D1A0-0B90-429731E32037}" dt="2022-11-30T19:24:46.661" v="6" actId="14100"/>
          <ac:spMkLst>
            <pc:docMk/>
            <pc:sldMk cId="109857222" sldId="256"/>
            <ac:spMk id="5" creationId="{39B17057-8E8B-1959-7865-6F99E4CA48AE}"/>
          </ac:spMkLst>
        </pc:spChg>
        <pc:spChg chg="add mod">
          <ac:chgData name="Burns, Anthony" userId="S::ajburns@wpi.edu::8bec3f7e-2ad9-431a-8ff8-d2f447142cb6" providerId="AD" clId="Web-{10E82C56-DFDD-D1A0-0B90-429731E32037}" dt="2022-11-30T19:44:46.935" v="380" actId="20577"/>
          <ac:spMkLst>
            <pc:docMk/>
            <pc:sldMk cId="109857222" sldId="256"/>
            <ac:spMk id="7" creationId="{E4AE3D8E-09D4-050F-92BD-3BAB6AE26FEB}"/>
          </ac:spMkLst>
        </pc:spChg>
        <pc:spChg chg="add mod">
          <ac:chgData name="Burns, Anthony" userId="S::ajburns@wpi.edu::8bec3f7e-2ad9-431a-8ff8-d2f447142cb6" providerId="AD" clId="Web-{10E82C56-DFDD-D1A0-0B90-429731E32037}" dt="2022-11-30T19:28:58.529" v="80" actId="14100"/>
          <ac:spMkLst>
            <pc:docMk/>
            <pc:sldMk cId="109857222" sldId="256"/>
            <ac:spMk id="8" creationId="{2DE0E7EB-6BC8-AD54-6425-1A3EC8FC152E}"/>
          </ac:spMkLst>
        </pc:spChg>
        <pc:spChg chg="add del mod">
          <ac:chgData name="Burns, Anthony" userId="S::ajburns@wpi.edu::8bec3f7e-2ad9-431a-8ff8-d2f447142cb6" providerId="AD" clId="Web-{10E82C56-DFDD-D1A0-0B90-429731E32037}" dt="2022-11-30T19:35:47.199" v="131" actId="20577"/>
          <ac:spMkLst>
            <pc:docMk/>
            <pc:sldMk cId="109857222" sldId="256"/>
            <ac:spMk id="9" creationId="{C82B5168-9E29-29B6-71F2-825EB0692D0C}"/>
          </ac:spMkLst>
        </pc:spChg>
        <pc:spChg chg="add mod">
          <ac:chgData name="Burns, Anthony" userId="S::ajburns@wpi.edu::8bec3f7e-2ad9-431a-8ff8-d2f447142cb6" providerId="AD" clId="Web-{10E82C56-DFDD-D1A0-0B90-429731E32037}" dt="2022-11-30T19:40:23.895" v="295" actId="20577"/>
          <ac:spMkLst>
            <pc:docMk/>
            <pc:sldMk cId="109857222" sldId="256"/>
            <ac:spMk id="12" creationId="{DCF2CF26-6B98-5555-FBAB-788AB66827B3}"/>
          </ac:spMkLst>
        </pc:spChg>
        <pc:spChg chg="add mod">
          <ac:chgData name="Burns, Anthony" userId="S::ajburns@wpi.edu::8bec3f7e-2ad9-431a-8ff8-d2f447142cb6" providerId="AD" clId="Web-{10E82C56-DFDD-D1A0-0B90-429731E32037}" dt="2022-11-30T19:43:42.043" v="379" actId="20577"/>
          <ac:spMkLst>
            <pc:docMk/>
            <pc:sldMk cId="109857222" sldId="256"/>
            <ac:spMk id="13" creationId="{5BB45592-A3C1-8046-9F29-F3A03818A70A}"/>
          </ac:spMkLst>
        </pc:spChg>
      </pc:sldChg>
    </pc:docChg>
  </pc:docChgLst>
  <pc:docChgLst>
    <pc:chgData name="Skoczylas, Piotr" userId="S::pkskoczylas@wpi.edu::50f6f8ce-335b-47a4-9456-fbfe40bae82e" providerId="AD" clId="Web-{EF47C18F-7E59-EA93-8545-608FA89BFB7A}"/>
    <pc:docChg chg="modSld">
      <pc:chgData name="Skoczylas, Piotr" userId="S::pkskoczylas@wpi.edu::50f6f8ce-335b-47a4-9456-fbfe40bae82e" providerId="AD" clId="Web-{EF47C18F-7E59-EA93-8545-608FA89BFB7A}" dt="2022-12-06T19:44:33.388" v="51" actId="14100"/>
      <pc:docMkLst>
        <pc:docMk/>
      </pc:docMkLst>
      <pc:sldChg chg="modSp mod setBg">
        <pc:chgData name="Skoczylas, Piotr" userId="S::pkskoczylas@wpi.edu::50f6f8ce-335b-47a4-9456-fbfe40bae82e" providerId="AD" clId="Web-{EF47C18F-7E59-EA93-8545-608FA89BFB7A}" dt="2022-12-06T19:19:37.742" v="13" actId="14100"/>
        <pc:sldMkLst>
          <pc:docMk/>
          <pc:sldMk cId="2856755249" sldId="258"/>
        </pc:sldMkLst>
        <pc:spChg chg="mod">
          <ac:chgData name="Skoczylas, Piotr" userId="S::pkskoczylas@wpi.edu::50f6f8ce-335b-47a4-9456-fbfe40bae82e" providerId="AD" clId="Web-{EF47C18F-7E59-EA93-8545-608FA89BFB7A}" dt="2022-12-06T18:43:41.714" v="9" actId="1076"/>
          <ac:spMkLst>
            <pc:docMk/>
            <pc:sldMk cId="2856755249" sldId="258"/>
            <ac:spMk id="12" creationId="{DCF2CF26-6B98-5555-FBAB-788AB66827B3}"/>
          </ac:spMkLst>
        </pc:spChg>
        <pc:spChg chg="mod">
          <ac:chgData name="Skoczylas, Piotr" userId="S::pkskoczylas@wpi.edu::50f6f8ce-335b-47a4-9456-fbfe40bae82e" providerId="AD" clId="Web-{EF47C18F-7E59-EA93-8545-608FA89BFB7A}" dt="2022-12-06T18:43:35.120" v="8" actId="1076"/>
          <ac:spMkLst>
            <pc:docMk/>
            <pc:sldMk cId="2856755249" sldId="258"/>
            <ac:spMk id="16" creationId="{192B12AC-6740-C68E-9B10-C88EBC35EE0A}"/>
          </ac:spMkLst>
        </pc:spChg>
        <pc:spChg chg="mod">
          <ac:chgData name="Skoczylas, Piotr" userId="S::pkskoczylas@wpi.edu::50f6f8ce-335b-47a4-9456-fbfe40bae82e" providerId="AD" clId="Web-{EF47C18F-7E59-EA93-8545-608FA89BFB7A}" dt="2022-12-06T19:19:37.742" v="13" actId="14100"/>
          <ac:spMkLst>
            <pc:docMk/>
            <pc:sldMk cId="2856755249" sldId="258"/>
            <ac:spMk id="35" creationId="{30F3DDA2-38B7-E5B6-95AD-3A9E012620FD}"/>
          </ac:spMkLst>
        </pc:spChg>
        <pc:spChg chg="mod">
          <ac:chgData name="Skoczylas, Piotr" userId="S::pkskoczylas@wpi.edu::50f6f8ce-335b-47a4-9456-fbfe40bae82e" providerId="AD" clId="Web-{EF47C18F-7E59-EA93-8545-608FA89BFB7A}" dt="2022-12-06T18:43:32.385" v="7" actId="1076"/>
          <ac:spMkLst>
            <pc:docMk/>
            <pc:sldMk cId="2856755249" sldId="258"/>
            <ac:spMk id="39" creationId="{439D245C-DB37-326E-15C4-D0BFC43C4236}"/>
          </ac:spMkLst>
        </pc:spChg>
        <pc:spChg chg="mod">
          <ac:chgData name="Skoczylas, Piotr" userId="S::pkskoczylas@wpi.edu::50f6f8ce-335b-47a4-9456-fbfe40bae82e" providerId="AD" clId="Web-{EF47C18F-7E59-EA93-8545-608FA89BFB7A}" dt="2022-12-06T18:43:16.275" v="6" actId="1076"/>
          <ac:spMkLst>
            <pc:docMk/>
            <pc:sldMk cId="2856755249" sldId="258"/>
            <ac:spMk id="42" creationId="{8BB09476-CBFF-2F61-4709-1FD487FE0A22}"/>
          </ac:spMkLst>
        </pc:spChg>
        <pc:spChg chg="mod">
          <ac:chgData name="Skoczylas, Piotr" userId="S::pkskoczylas@wpi.edu::50f6f8ce-335b-47a4-9456-fbfe40bae82e" providerId="AD" clId="Web-{EF47C18F-7E59-EA93-8545-608FA89BFB7A}" dt="2022-12-06T18:43:09.369" v="5" actId="1076"/>
          <ac:spMkLst>
            <pc:docMk/>
            <pc:sldMk cId="2856755249" sldId="258"/>
            <ac:spMk id="43" creationId="{8F1EC8EE-1108-06CD-8F51-F836164EB22D}"/>
          </ac:spMkLst>
        </pc:spChg>
        <pc:spChg chg="mod">
          <ac:chgData name="Skoczylas, Piotr" userId="S::pkskoczylas@wpi.edu::50f6f8ce-335b-47a4-9456-fbfe40bae82e" providerId="AD" clId="Web-{EF47C18F-7E59-EA93-8545-608FA89BFB7A}" dt="2022-12-06T18:43:01.540" v="4" actId="1076"/>
          <ac:spMkLst>
            <pc:docMk/>
            <pc:sldMk cId="2856755249" sldId="258"/>
            <ac:spMk id="44" creationId="{AD0E84BB-BEF9-44E6-CE9D-F0957BD310D6}"/>
          </ac:spMkLst>
        </pc:spChg>
        <pc:picChg chg="mod">
          <ac:chgData name="Skoczylas, Piotr" userId="S::pkskoczylas@wpi.edu::50f6f8ce-335b-47a4-9456-fbfe40bae82e" providerId="AD" clId="Web-{EF47C18F-7E59-EA93-8545-608FA89BFB7A}" dt="2022-12-06T18:40:52.848" v="2" actId="1076"/>
          <ac:picMkLst>
            <pc:docMk/>
            <pc:sldMk cId="2856755249" sldId="258"/>
            <ac:picMk id="7" creationId="{4DAEC413-3807-3564-FA64-97911DF1B3B1}"/>
          </ac:picMkLst>
        </pc:picChg>
      </pc:sldChg>
      <pc:sldChg chg="addSp delSp modSp">
        <pc:chgData name="Skoczylas, Piotr" userId="S::pkskoczylas@wpi.edu::50f6f8ce-335b-47a4-9456-fbfe40bae82e" providerId="AD" clId="Web-{EF47C18F-7E59-EA93-8545-608FA89BFB7A}" dt="2022-12-06T19:44:33.388" v="51" actId="14100"/>
        <pc:sldMkLst>
          <pc:docMk/>
          <pc:sldMk cId="3708711881" sldId="262"/>
        </pc:sldMkLst>
        <pc:spChg chg="mod">
          <ac:chgData name="Skoczylas, Piotr" userId="S::pkskoczylas@wpi.edu::50f6f8ce-335b-47a4-9456-fbfe40bae82e" providerId="AD" clId="Web-{EF47C18F-7E59-EA93-8545-608FA89BFB7A}" dt="2022-12-06T19:28:58.386" v="31" actId="14100"/>
          <ac:spMkLst>
            <pc:docMk/>
            <pc:sldMk cId="3708711881" sldId="262"/>
            <ac:spMk id="7" creationId="{B10E5902-20E1-5731-1CFC-9F20B163D2B5}"/>
          </ac:spMkLst>
        </pc:spChg>
        <pc:spChg chg="mod">
          <ac:chgData name="Skoczylas, Piotr" userId="S::pkskoczylas@wpi.edu::50f6f8ce-335b-47a4-9456-fbfe40bae82e" providerId="AD" clId="Web-{EF47C18F-7E59-EA93-8545-608FA89BFB7A}" dt="2022-12-06T19:44:33.388" v="51" actId="14100"/>
          <ac:spMkLst>
            <pc:docMk/>
            <pc:sldMk cId="3708711881" sldId="262"/>
            <ac:spMk id="9" creationId="{E008CA52-36D4-A8B7-362B-EF0E3F88750D}"/>
          </ac:spMkLst>
        </pc:spChg>
        <pc:spChg chg="add del mod">
          <ac:chgData name="Skoczylas, Piotr" userId="S::pkskoczylas@wpi.edu::50f6f8ce-335b-47a4-9456-fbfe40bae82e" providerId="AD" clId="Web-{EF47C18F-7E59-EA93-8545-608FA89BFB7A}" dt="2022-12-06T19:30:28.265" v="44"/>
          <ac:spMkLst>
            <pc:docMk/>
            <pc:sldMk cId="3708711881" sldId="262"/>
            <ac:spMk id="10" creationId="{1D22C985-B401-9C5E-C972-7F5FE108AA8B}"/>
          </ac:spMkLst>
        </pc:spChg>
        <pc:spChg chg="add mod">
          <ac:chgData name="Skoczylas, Piotr" userId="S::pkskoczylas@wpi.edu::50f6f8ce-335b-47a4-9456-fbfe40bae82e" providerId="AD" clId="Web-{EF47C18F-7E59-EA93-8545-608FA89BFB7A}" dt="2022-12-06T19:28:43.183" v="27"/>
          <ac:spMkLst>
            <pc:docMk/>
            <pc:sldMk cId="3708711881" sldId="262"/>
            <ac:spMk id="13" creationId="{10425EF8-85CE-0C16-9FC6-F508C67C47E0}"/>
          </ac:spMkLst>
        </pc:spChg>
        <pc:spChg chg="mod">
          <ac:chgData name="Skoczylas, Piotr" userId="S::pkskoczylas@wpi.edu::50f6f8ce-335b-47a4-9456-fbfe40bae82e" providerId="AD" clId="Web-{EF47C18F-7E59-EA93-8545-608FA89BFB7A}" dt="2022-12-06T19:44:24.356" v="50" actId="14100"/>
          <ac:spMkLst>
            <pc:docMk/>
            <pc:sldMk cId="3708711881" sldId="262"/>
            <ac:spMk id="15" creationId="{F28BA33D-DBB0-8F7C-397C-F98AA4B3E9F5}"/>
          </ac:spMkLst>
        </pc:spChg>
      </pc:sldChg>
    </pc:docChg>
  </pc:docChgLst>
  <pc:docChgLst>
    <pc:chgData name="Garg, Krishna" userId="S::kgarg@wpi.edu::0d2a39db-3611-4be5-9056-1045b9da0ac1" providerId="AD" clId="Web-{FC64EE05-0635-CC6A-EFEC-30E2CCF9B07C}"/>
    <pc:docChg chg="addSld delSld modSld">
      <pc:chgData name="Garg, Krishna" userId="S::kgarg@wpi.edu::0d2a39db-3611-4be5-9056-1045b9da0ac1" providerId="AD" clId="Web-{FC64EE05-0635-CC6A-EFEC-30E2CCF9B07C}" dt="2022-12-01T19:34:44.520" v="675" actId="1076"/>
      <pc:docMkLst>
        <pc:docMk/>
      </pc:docMkLst>
      <pc:sldChg chg="del">
        <pc:chgData name="Garg, Krishna" userId="S::kgarg@wpi.edu::0d2a39db-3611-4be5-9056-1045b9da0ac1" providerId="AD" clId="Web-{FC64EE05-0635-CC6A-EFEC-30E2CCF9B07C}" dt="2022-12-01T19:29:34.840" v="523"/>
        <pc:sldMkLst>
          <pc:docMk/>
          <pc:sldMk cId="1446795081" sldId="257"/>
        </pc:sldMkLst>
      </pc:sldChg>
      <pc:sldChg chg="addSp delSp modSp add mod replId setBg">
        <pc:chgData name="Garg, Krishna" userId="S::kgarg@wpi.edu::0d2a39db-3611-4be5-9056-1045b9da0ac1" providerId="AD" clId="Web-{FC64EE05-0635-CC6A-EFEC-30E2CCF9B07C}" dt="2022-12-01T19:34:44.520" v="675" actId="1076"/>
        <pc:sldMkLst>
          <pc:docMk/>
          <pc:sldMk cId="2856755249" sldId="258"/>
        </pc:sldMkLst>
        <pc:spChg chg="del">
          <ac:chgData name="Garg, Krishna" userId="S::kgarg@wpi.edu::0d2a39db-3611-4be5-9056-1045b9da0ac1" providerId="AD" clId="Web-{FC64EE05-0635-CC6A-EFEC-30E2CCF9B07C}" dt="2022-12-01T18:35:02.845" v="1"/>
          <ac:spMkLst>
            <pc:docMk/>
            <pc:sldMk cId="2856755249" sldId="258"/>
            <ac:spMk id="3" creationId="{4C105DBD-CD7E-936B-2DA9-5C82018DBA6C}"/>
          </ac:spMkLst>
        </pc:spChg>
        <pc:spChg chg="mod">
          <ac:chgData name="Garg, Krishna" userId="S::kgarg@wpi.edu::0d2a39db-3611-4be5-9056-1045b9da0ac1" providerId="AD" clId="Web-{FC64EE05-0635-CC6A-EFEC-30E2CCF9B07C}" dt="2022-12-01T19:29:24.168" v="522" actId="1076"/>
          <ac:spMkLst>
            <pc:docMk/>
            <pc:sldMk cId="2856755249" sldId="258"/>
            <ac:spMk id="5" creationId="{39B17057-8E8B-1959-7865-6F99E4CA48AE}"/>
          </ac:spMkLst>
        </pc:spChg>
        <pc:spChg chg="del">
          <ac:chgData name="Garg, Krishna" userId="S::kgarg@wpi.edu::0d2a39db-3611-4be5-9056-1045b9da0ac1" providerId="AD" clId="Web-{FC64EE05-0635-CC6A-EFEC-30E2CCF9B07C}" dt="2022-12-01T18:35:20.268" v="7"/>
          <ac:spMkLst>
            <pc:docMk/>
            <pc:sldMk cId="2856755249" sldId="258"/>
            <ac:spMk id="7" creationId="{E4AE3D8E-09D4-050F-92BD-3BAB6AE26FEB}"/>
          </ac:spMkLst>
        </pc:spChg>
        <pc:spChg chg="del mod">
          <ac:chgData name="Garg, Krishna" userId="S::kgarg@wpi.edu::0d2a39db-3611-4be5-9056-1045b9da0ac1" providerId="AD" clId="Web-{FC64EE05-0635-CC6A-EFEC-30E2CCF9B07C}" dt="2022-12-01T18:35:24.752" v="10"/>
          <ac:spMkLst>
            <pc:docMk/>
            <pc:sldMk cId="2856755249" sldId="258"/>
            <ac:spMk id="8" creationId="{2DE0E7EB-6BC8-AD54-6425-1A3EC8FC152E}"/>
          </ac:spMkLst>
        </pc:spChg>
        <pc:spChg chg="del">
          <ac:chgData name="Garg, Krishna" userId="S::kgarg@wpi.edu::0d2a39db-3611-4be5-9056-1045b9da0ac1" providerId="AD" clId="Web-{FC64EE05-0635-CC6A-EFEC-30E2CCF9B07C}" dt="2022-12-01T18:35:18.642" v="6"/>
          <ac:spMkLst>
            <pc:docMk/>
            <pc:sldMk cId="2856755249" sldId="258"/>
            <ac:spMk id="9" creationId="{C82B5168-9E29-29B6-71F2-825EB0692D0C}"/>
          </ac:spMkLst>
        </pc:spChg>
        <pc:spChg chg="del">
          <ac:chgData name="Garg, Krishna" userId="S::kgarg@wpi.edu::0d2a39db-3611-4be5-9056-1045b9da0ac1" providerId="AD" clId="Web-{FC64EE05-0635-CC6A-EFEC-30E2CCF9B07C}" dt="2022-12-01T18:35:05.595" v="2"/>
          <ac:spMkLst>
            <pc:docMk/>
            <pc:sldMk cId="2856755249" sldId="258"/>
            <ac:spMk id="10" creationId="{8EEC84B0-B110-4D17-315C-BC1A7ECC1029}"/>
          </ac:spMkLst>
        </pc:spChg>
        <pc:spChg chg="del">
          <ac:chgData name="Garg, Krishna" userId="S::kgarg@wpi.edu::0d2a39db-3611-4be5-9056-1045b9da0ac1" providerId="AD" clId="Web-{FC64EE05-0635-CC6A-EFEC-30E2CCF9B07C}" dt="2022-12-01T18:35:07.033" v="3"/>
          <ac:spMkLst>
            <pc:docMk/>
            <pc:sldMk cId="2856755249" sldId="258"/>
            <ac:spMk id="11" creationId="{BA941A26-7D17-3649-7344-85BF1CD24EA3}"/>
          </ac:spMkLst>
        </pc:spChg>
        <pc:spChg chg="mod">
          <ac:chgData name="Garg, Krishna" userId="S::kgarg@wpi.edu::0d2a39db-3611-4be5-9056-1045b9da0ac1" providerId="AD" clId="Web-{FC64EE05-0635-CC6A-EFEC-30E2CCF9B07C}" dt="2022-12-01T18:42:26.670" v="58"/>
          <ac:spMkLst>
            <pc:docMk/>
            <pc:sldMk cId="2856755249" sldId="258"/>
            <ac:spMk id="12" creationId="{DCF2CF26-6B98-5555-FBAB-788AB66827B3}"/>
          </ac:spMkLst>
        </pc:spChg>
        <pc:spChg chg="del mod">
          <ac:chgData name="Garg, Krishna" userId="S::kgarg@wpi.edu::0d2a39db-3611-4be5-9056-1045b9da0ac1" providerId="AD" clId="Web-{FC64EE05-0635-CC6A-EFEC-30E2CCF9B07C}" dt="2022-12-01T18:42:55.483" v="71"/>
          <ac:spMkLst>
            <pc:docMk/>
            <pc:sldMk cId="2856755249" sldId="258"/>
            <ac:spMk id="13" creationId="{5BB45592-A3C1-8046-9F29-F3A03818A70A}"/>
          </ac:spMkLst>
        </pc:spChg>
        <pc:spChg chg="add del">
          <ac:chgData name="Garg, Krishna" userId="S::kgarg@wpi.edu::0d2a39db-3611-4be5-9056-1045b9da0ac1" providerId="AD" clId="Web-{FC64EE05-0635-CC6A-EFEC-30E2CCF9B07C}" dt="2022-12-01T18:39:55.572" v="37"/>
          <ac:spMkLst>
            <pc:docMk/>
            <pc:sldMk cId="2856755249" sldId="258"/>
            <ac:spMk id="15" creationId="{96F8D25B-DD6C-7004-2C55-45181D988F4F}"/>
          </ac:spMkLst>
        </pc:spChg>
        <pc:spChg chg="add mod">
          <ac:chgData name="Garg, Krishna" userId="S::kgarg@wpi.edu::0d2a39db-3611-4be5-9056-1045b9da0ac1" providerId="AD" clId="Web-{FC64EE05-0635-CC6A-EFEC-30E2CCF9B07C}" dt="2022-12-01T18:47:36.037" v="150" actId="1076"/>
          <ac:spMkLst>
            <pc:docMk/>
            <pc:sldMk cId="2856755249" sldId="258"/>
            <ac:spMk id="16" creationId="{192B12AC-6740-C68E-9B10-C88EBC35EE0A}"/>
          </ac:spMkLst>
        </pc:spChg>
        <pc:spChg chg="mod">
          <ac:chgData name="Garg, Krishna" userId="S::kgarg@wpi.edu::0d2a39db-3611-4be5-9056-1045b9da0ac1" providerId="AD" clId="Web-{FC64EE05-0635-CC6A-EFEC-30E2CCF9B07C}" dt="2022-12-01T18:36:59.755" v="15"/>
          <ac:spMkLst>
            <pc:docMk/>
            <pc:sldMk cId="2856755249" sldId="258"/>
            <ac:spMk id="18" creationId="{12F18C83-12B2-844C-6EFE-963B7F1CE21F}"/>
          </ac:spMkLst>
        </pc:spChg>
        <pc:spChg chg="add mod">
          <ac:chgData name="Garg, Krishna" userId="S::kgarg@wpi.edu::0d2a39db-3611-4be5-9056-1045b9da0ac1" providerId="AD" clId="Web-{FC64EE05-0635-CC6A-EFEC-30E2CCF9B07C}" dt="2022-12-01T18:47:28.740" v="149"/>
          <ac:spMkLst>
            <pc:docMk/>
            <pc:sldMk cId="2856755249" sldId="258"/>
            <ac:spMk id="20" creationId="{4B4C33F9-FB91-C07E-1904-60F283ABA7D9}"/>
          </ac:spMkLst>
        </pc:spChg>
        <pc:spChg chg="add mod">
          <ac:chgData name="Garg, Krishna" userId="S::kgarg@wpi.edu::0d2a39db-3611-4be5-9056-1045b9da0ac1" providerId="AD" clId="Web-{FC64EE05-0635-CC6A-EFEC-30E2CCF9B07C}" dt="2022-12-01T18:58:41.071" v="288" actId="20577"/>
          <ac:spMkLst>
            <pc:docMk/>
            <pc:sldMk cId="2856755249" sldId="258"/>
            <ac:spMk id="21" creationId="{07BD979C-4DC2-4855-87AB-CFB0C0D7C91E}"/>
          </ac:spMkLst>
        </pc:spChg>
        <pc:spChg chg="add mod">
          <ac:chgData name="Garg, Krishna" userId="S::kgarg@wpi.edu::0d2a39db-3611-4be5-9056-1045b9da0ac1" providerId="AD" clId="Web-{FC64EE05-0635-CC6A-EFEC-30E2CCF9B07C}" dt="2022-12-01T18:54:23.689" v="252"/>
          <ac:spMkLst>
            <pc:docMk/>
            <pc:sldMk cId="2856755249" sldId="258"/>
            <ac:spMk id="23" creationId="{19760748-6080-DB9B-D6D2-DFD23DBF796C}"/>
          </ac:spMkLst>
        </pc:spChg>
        <pc:spChg chg="add mod">
          <ac:chgData name="Garg, Krishna" userId="S::kgarg@wpi.edu::0d2a39db-3611-4be5-9056-1045b9da0ac1" providerId="AD" clId="Web-{FC64EE05-0635-CC6A-EFEC-30E2CCF9B07C}" dt="2022-12-01T19:02:06.530" v="333" actId="20577"/>
          <ac:spMkLst>
            <pc:docMk/>
            <pc:sldMk cId="2856755249" sldId="258"/>
            <ac:spMk id="24" creationId="{F80D5FD4-F809-3A5B-F7C7-90192CB564A5}"/>
          </ac:spMkLst>
        </pc:spChg>
        <pc:spChg chg="add mod">
          <ac:chgData name="Garg, Krishna" userId="S::kgarg@wpi.edu::0d2a39db-3611-4be5-9056-1045b9da0ac1" providerId="AD" clId="Web-{FC64EE05-0635-CC6A-EFEC-30E2CCF9B07C}" dt="2022-12-01T19:02:20.468" v="337" actId="1076"/>
          <ac:spMkLst>
            <pc:docMk/>
            <pc:sldMk cId="2856755249" sldId="258"/>
            <ac:spMk id="25" creationId="{EA2AD029-A575-423D-8E10-6B912902B19F}"/>
          </ac:spMkLst>
        </pc:spChg>
        <pc:spChg chg="add mod">
          <ac:chgData name="Garg, Krishna" userId="S::kgarg@wpi.edu::0d2a39db-3611-4be5-9056-1045b9da0ac1" providerId="AD" clId="Web-{FC64EE05-0635-CC6A-EFEC-30E2CCF9B07C}" dt="2022-12-01T19:08:49.869" v="415" actId="14100"/>
          <ac:spMkLst>
            <pc:docMk/>
            <pc:sldMk cId="2856755249" sldId="258"/>
            <ac:spMk id="26" creationId="{15F609DA-4148-7119-329F-78289E720713}"/>
          </ac:spMkLst>
        </pc:spChg>
        <pc:spChg chg="add mod">
          <ac:chgData name="Garg, Krishna" userId="S::kgarg@wpi.edu::0d2a39db-3611-4be5-9056-1045b9da0ac1" providerId="AD" clId="Web-{FC64EE05-0635-CC6A-EFEC-30E2CCF9B07C}" dt="2022-12-01T19:05:09.535" v="364" actId="1076"/>
          <ac:spMkLst>
            <pc:docMk/>
            <pc:sldMk cId="2856755249" sldId="258"/>
            <ac:spMk id="27" creationId="{A3DE461B-43D0-3C19-E04A-1EE6EAC5DD8E}"/>
          </ac:spMkLst>
        </pc:spChg>
        <pc:spChg chg="add mod">
          <ac:chgData name="Garg, Krishna" userId="S::kgarg@wpi.edu::0d2a39db-3611-4be5-9056-1045b9da0ac1" providerId="AD" clId="Web-{FC64EE05-0635-CC6A-EFEC-30E2CCF9B07C}" dt="2022-12-01T19:04:32.065" v="352" actId="14100"/>
          <ac:spMkLst>
            <pc:docMk/>
            <pc:sldMk cId="2856755249" sldId="258"/>
            <ac:spMk id="28" creationId="{5FCF2E5F-ABE5-0244-EE9E-F19271D43AD3}"/>
          </ac:spMkLst>
        </pc:spChg>
        <pc:spChg chg="add mod">
          <ac:chgData name="Garg, Krishna" userId="S::kgarg@wpi.edu::0d2a39db-3611-4be5-9056-1045b9da0ac1" providerId="AD" clId="Web-{FC64EE05-0635-CC6A-EFEC-30E2CCF9B07C}" dt="2022-12-01T19:20:42.841" v="447" actId="20577"/>
          <ac:spMkLst>
            <pc:docMk/>
            <pc:sldMk cId="2856755249" sldId="258"/>
            <ac:spMk id="29" creationId="{E996BF5B-C5DF-CF74-D6C9-C70C189E66EC}"/>
          </ac:spMkLst>
        </pc:spChg>
        <pc:spChg chg="add mod">
          <ac:chgData name="Garg, Krishna" userId="S::kgarg@wpi.edu::0d2a39db-3611-4be5-9056-1045b9da0ac1" providerId="AD" clId="Web-{FC64EE05-0635-CC6A-EFEC-30E2CCF9B07C}" dt="2022-12-01T19:18:19.306" v="428" actId="20577"/>
          <ac:spMkLst>
            <pc:docMk/>
            <pc:sldMk cId="2856755249" sldId="258"/>
            <ac:spMk id="30" creationId="{FBD8646F-52CC-70FA-F543-765724519503}"/>
          </ac:spMkLst>
        </pc:spChg>
        <pc:spChg chg="add mod">
          <ac:chgData name="Garg, Krishna" userId="S::kgarg@wpi.edu::0d2a39db-3611-4be5-9056-1045b9da0ac1" providerId="AD" clId="Web-{FC64EE05-0635-CC6A-EFEC-30E2CCF9B07C}" dt="2022-12-01T19:09:23.526" v="421" actId="14100"/>
          <ac:spMkLst>
            <pc:docMk/>
            <pc:sldMk cId="2856755249" sldId="258"/>
            <ac:spMk id="31" creationId="{C4369CCE-970B-BE93-B6FC-B7F7043DB696}"/>
          </ac:spMkLst>
        </pc:spChg>
        <pc:spChg chg="add del mod">
          <ac:chgData name="Garg, Krishna" userId="S::kgarg@wpi.edu::0d2a39db-3611-4be5-9056-1045b9da0ac1" providerId="AD" clId="Web-{FC64EE05-0635-CC6A-EFEC-30E2CCF9B07C}" dt="2022-12-01T19:19:42.777" v="437"/>
          <ac:spMkLst>
            <pc:docMk/>
            <pc:sldMk cId="2856755249" sldId="258"/>
            <ac:spMk id="32" creationId="{A42FEBE8-D6B3-EDAB-6447-7DCBF44F33EF}"/>
          </ac:spMkLst>
        </pc:spChg>
        <pc:spChg chg="add mod">
          <ac:chgData name="Garg, Krishna" userId="S::kgarg@wpi.edu::0d2a39db-3611-4be5-9056-1045b9da0ac1" providerId="AD" clId="Web-{FC64EE05-0635-CC6A-EFEC-30E2CCF9B07C}" dt="2022-12-01T19:23:02.845" v="451" actId="14100"/>
          <ac:spMkLst>
            <pc:docMk/>
            <pc:sldMk cId="2856755249" sldId="258"/>
            <ac:spMk id="34" creationId="{269129A4-4091-A5D1-9CD8-E7AC9C80A71F}"/>
          </ac:spMkLst>
        </pc:spChg>
        <pc:spChg chg="add mod">
          <ac:chgData name="Garg, Krishna" userId="S::kgarg@wpi.edu::0d2a39db-3611-4be5-9056-1045b9da0ac1" providerId="AD" clId="Web-{FC64EE05-0635-CC6A-EFEC-30E2CCF9B07C}" dt="2022-12-01T19:30:35.795" v="524" actId="1076"/>
          <ac:spMkLst>
            <pc:docMk/>
            <pc:sldMk cId="2856755249" sldId="258"/>
            <ac:spMk id="35" creationId="{30F3DDA2-38B7-E5B6-95AD-3A9E012620FD}"/>
          </ac:spMkLst>
        </pc:spChg>
        <pc:spChg chg="add mod">
          <ac:chgData name="Garg, Krishna" userId="S::kgarg@wpi.edu::0d2a39db-3611-4be5-9056-1045b9da0ac1" providerId="AD" clId="Web-{FC64EE05-0635-CC6A-EFEC-30E2CCF9B07C}" dt="2022-12-01T19:30:35.810" v="525" actId="1076"/>
          <ac:spMkLst>
            <pc:docMk/>
            <pc:sldMk cId="2856755249" sldId="258"/>
            <ac:spMk id="36" creationId="{98169750-CD3E-A9F5-276E-D1258A338679}"/>
          </ac:spMkLst>
        </pc:spChg>
        <pc:spChg chg="add mod">
          <ac:chgData name="Garg, Krishna" userId="S::kgarg@wpi.edu::0d2a39db-3611-4be5-9056-1045b9da0ac1" providerId="AD" clId="Web-{FC64EE05-0635-CC6A-EFEC-30E2CCF9B07C}" dt="2022-12-01T19:30:35.826" v="526" actId="1076"/>
          <ac:spMkLst>
            <pc:docMk/>
            <pc:sldMk cId="2856755249" sldId="258"/>
            <ac:spMk id="37" creationId="{D73B49CE-4505-934C-4F1A-5AB29CA35964}"/>
          </ac:spMkLst>
        </pc:spChg>
        <pc:spChg chg="add mod">
          <ac:chgData name="Garg, Krishna" userId="S::kgarg@wpi.edu::0d2a39db-3611-4be5-9056-1045b9da0ac1" providerId="AD" clId="Web-{FC64EE05-0635-CC6A-EFEC-30E2CCF9B07C}" dt="2022-12-01T19:30:35.842" v="527" actId="1076"/>
          <ac:spMkLst>
            <pc:docMk/>
            <pc:sldMk cId="2856755249" sldId="258"/>
            <ac:spMk id="38" creationId="{819CE4EB-380D-DE8D-6498-B38EA7413438}"/>
          </ac:spMkLst>
        </pc:spChg>
        <pc:spChg chg="add mod">
          <ac:chgData name="Garg, Krishna" userId="S::kgarg@wpi.edu::0d2a39db-3611-4be5-9056-1045b9da0ac1" providerId="AD" clId="Web-{FC64EE05-0635-CC6A-EFEC-30E2CCF9B07C}" dt="2022-12-01T19:30:35.857" v="528" actId="1076"/>
          <ac:spMkLst>
            <pc:docMk/>
            <pc:sldMk cId="2856755249" sldId="258"/>
            <ac:spMk id="39" creationId="{439D245C-DB37-326E-15C4-D0BFC43C4236}"/>
          </ac:spMkLst>
        </pc:spChg>
        <pc:spChg chg="add mod">
          <ac:chgData name="Garg, Krishna" userId="S::kgarg@wpi.edu::0d2a39db-3611-4be5-9056-1045b9da0ac1" providerId="AD" clId="Web-{FC64EE05-0635-CC6A-EFEC-30E2CCF9B07C}" dt="2022-12-01T19:30:35.873" v="529" actId="1076"/>
          <ac:spMkLst>
            <pc:docMk/>
            <pc:sldMk cId="2856755249" sldId="258"/>
            <ac:spMk id="40" creationId="{3B653DA7-6898-C95D-A38D-5ACAFB14A649}"/>
          </ac:spMkLst>
        </pc:spChg>
        <pc:spChg chg="add mod">
          <ac:chgData name="Garg, Krishna" userId="S::kgarg@wpi.edu::0d2a39db-3611-4be5-9056-1045b9da0ac1" providerId="AD" clId="Web-{FC64EE05-0635-CC6A-EFEC-30E2CCF9B07C}" dt="2022-12-01T19:30:35.888" v="530" actId="1076"/>
          <ac:spMkLst>
            <pc:docMk/>
            <pc:sldMk cId="2856755249" sldId="258"/>
            <ac:spMk id="41" creationId="{0DA3D1BB-1F4F-B636-F92B-F21E3787A8B7}"/>
          </ac:spMkLst>
        </pc:spChg>
        <pc:spChg chg="add mod">
          <ac:chgData name="Garg, Krishna" userId="S::kgarg@wpi.edu::0d2a39db-3611-4be5-9056-1045b9da0ac1" providerId="AD" clId="Web-{FC64EE05-0635-CC6A-EFEC-30E2CCF9B07C}" dt="2022-12-01T19:30:35.904" v="531" actId="1076"/>
          <ac:spMkLst>
            <pc:docMk/>
            <pc:sldMk cId="2856755249" sldId="258"/>
            <ac:spMk id="42" creationId="{8BB09476-CBFF-2F61-4709-1FD487FE0A22}"/>
          </ac:spMkLst>
        </pc:spChg>
        <pc:spChg chg="add mod">
          <ac:chgData name="Garg, Krishna" userId="S::kgarg@wpi.edu::0d2a39db-3611-4be5-9056-1045b9da0ac1" providerId="AD" clId="Web-{FC64EE05-0635-CC6A-EFEC-30E2CCF9B07C}" dt="2022-12-01T19:30:35.935" v="532" actId="1076"/>
          <ac:spMkLst>
            <pc:docMk/>
            <pc:sldMk cId="2856755249" sldId="258"/>
            <ac:spMk id="43" creationId="{8F1EC8EE-1108-06CD-8F51-F836164EB22D}"/>
          </ac:spMkLst>
        </pc:spChg>
        <pc:spChg chg="add mod">
          <ac:chgData name="Garg, Krishna" userId="S::kgarg@wpi.edu::0d2a39db-3611-4be5-9056-1045b9da0ac1" providerId="AD" clId="Web-{FC64EE05-0635-CC6A-EFEC-30E2CCF9B07C}" dt="2022-12-01T19:30:35.951" v="533" actId="1076"/>
          <ac:spMkLst>
            <pc:docMk/>
            <pc:sldMk cId="2856755249" sldId="258"/>
            <ac:spMk id="44" creationId="{AD0E84BB-BEF9-44E6-CE9D-F0957BD310D6}"/>
          </ac:spMkLst>
        </pc:spChg>
        <pc:spChg chg="add mod">
          <ac:chgData name="Garg, Krishna" userId="S::kgarg@wpi.edu::0d2a39db-3611-4be5-9056-1045b9da0ac1" providerId="AD" clId="Web-{FC64EE05-0635-CC6A-EFEC-30E2CCF9B07C}" dt="2022-12-01T19:31:48.578" v="540" actId="14100"/>
          <ac:spMkLst>
            <pc:docMk/>
            <pc:sldMk cId="2856755249" sldId="258"/>
            <ac:spMk id="45" creationId="{D76A7BDD-B32F-6D1E-97DE-E49608747084}"/>
          </ac:spMkLst>
        </pc:spChg>
        <pc:spChg chg="add del mod">
          <ac:chgData name="Garg, Krishna" userId="S::kgarg@wpi.edu::0d2a39db-3611-4be5-9056-1045b9da0ac1" providerId="AD" clId="Web-{FC64EE05-0635-CC6A-EFEC-30E2CCF9B07C}" dt="2022-12-01T19:31:59.438" v="543"/>
          <ac:spMkLst>
            <pc:docMk/>
            <pc:sldMk cId="2856755249" sldId="258"/>
            <ac:spMk id="46" creationId="{3114805C-C9DD-332D-D9C9-25879BFAC999}"/>
          </ac:spMkLst>
        </pc:spChg>
        <pc:spChg chg="add del">
          <ac:chgData name="Garg, Krishna" userId="S::kgarg@wpi.edu::0d2a39db-3611-4be5-9056-1045b9da0ac1" providerId="AD" clId="Web-{FC64EE05-0635-CC6A-EFEC-30E2CCF9B07C}" dt="2022-12-01T19:32:31.485" v="545"/>
          <ac:spMkLst>
            <pc:docMk/>
            <pc:sldMk cId="2856755249" sldId="258"/>
            <ac:spMk id="47" creationId="{1FBF9416-77A4-A243-9807-58F85AD48E53}"/>
          </ac:spMkLst>
        </pc:spChg>
        <pc:spChg chg="add mod">
          <ac:chgData name="Garg, Krishna" userId="S::kgarg@wpi.edu::0d2a39db-3611-4be5-9056-1045b9da0ac1" providerId="AD" clId="Web-{FC64EE05-0635-CC6A-EFEC-30E2CCF9B07C}" dt="2022-12-01T19:33:01.408" v="552" actId="14100"/>
          <ac:spMkLst>
            <pc:docMk/>
            <pc:sldMk cId="2856755249" sldId="258"/>
            <ac:spMk id="48" creationId="{89A27450-38FA-383F-8518-7FF363461D0D}"/>
          </ac:spMkLst>
        </pc:spChg>
        <pc:spChg chg="add mod">
          <ac:chgData name="Garg, Krishna" userId="S::kgarg@wpi.edu::0d2a39db-3611-4be5-9056-1045b9da0ac1" providerId="AD" clId="Web-{FC64EE05-0635-CC6A-EFEC-30E2CCF9B07C}" dt="2022-12-01T19:34:07.550" v="631" actId="20577"/>
          <ac:spMkLst>
            <pc:docMk/>
            <pc:sldMk cId="2856755249" sldId="258"/>
            <ac:spMk id="49" creationId="{5304532A-2B7E-F304-F188-485F840FBE6E}"/>
          </ac:spMkLst>
        </pc:spChg>
        <pc:spChg chg="add mod">
          <ac:chgData name="Garg, Krishna" userId="S::kgarg@wpi.edu::0d2a39db-3611-4be5-9056-1045b9da0ac1" providerId="AD" clId="Web-{FC64EE05-0635-CC6A-EFEC-30E2CCF9B07C}" dt="2022-12-01T19:34:44.520" v="675" actId="1076"/>
          <ac:spMkLst>
            <pc:docMk/>
            <pc:sldMk cId="2856755249" sldId="258"/>
            <ac:spMk id="50" creationId="{811F3E67-85EC-2D3F-C514-F51196B485E1}"/>
          </ac:spMkLst>
        </pc:spChg>
        <pc:picChg chg="del mod">
          <ac:chgData name="Garg, Krishna" userId="S::kgarg@wpi.edu::0d2a39db-3611-4be5-9056-1045b9da0ac1" providerId="AD" clId="Web-{FC64EE05-0635-CC6A-EFEC-30E2CCF9B07C}" dt="2022-12-01T18:36:44.598" v="14"/>
          <ac:picMkLst>
            <pc:docMk/>
            <pc:sldMk cId="2856755249" sldId="258"/>
            <ac:picMk id="17" creationId="{075D983A-D84A-8E5E-BD2A-7EE830E1ECC0}"/>
          </ac:picMkLst>
        </pc:picChg>
        <pc:picChg chg="mod">
          <ac:chgData name="Garg, Krishna" userId="S::kgarg@wpi.edu::0d2a39db-3611-4be5-9056-1045b9da0ac1" providerId="AD" clId="Web-{FC64EE05-0635-CC6A-EFEC-30E2CCF9B07C}" dt="2022-12-01T18:41:27.840" v="54" actId="1076"/>
          <ac:picMkLst>
            <pc:docMk/>
            <pc:sldMk cId="2856755249" sldId="258"/>
            <ac:picMk id="19" creationId="{23EDBAFA-D793-D076-71AD-5F91AA91E47B}"/>
          </ac:picMkLst>
        </pc:picChg>
        <pc:cxnChg chg="add del mod">
          <ac:chgData name="Garg, Krishna" userId="S::kgarg@wpi.edu::0d2a39db-3611-4be5-9056-1045b9da0ac1" providerId="AD" clId="Web-{FC64EE05-0635-CC6A-EFEC-30E2CCF9B07C}" dt="2022-12-01T18:39:25.196" v="35"/>
          <ac:cxnSpMkLst>
            <pc:docMk/>
            <pc:sldMk cId="2856755249" sldId="258"/>
            <ac:cxnSpMk id="14" creationId="{D4B3E435-B195-7AB2-E042-6074A20764D3}"/>
          </ac:cxnSpMkLst>
        </pc:cxnChg>
        <pc:cxnChg chg="add del mod">
          <ac:chgData name="Garg, Krishna" userId="S::kgarg@wpi.edu::0d2a39db-3611-4be5-9056-1045b9da0ac1" providerId="AD" clId="Web-{FC64EE05-0635-CC6A-EFEC-30E2CCF9B07C}" dt="2022-12-01T18:53:52.766" v="248"/>
          <ac:cxnSpMkLst>
            <pc:docMk/>
            <pc:sldMk cId="2856755249" sldId="258"/>
            <ac:cxnSpMk id="22" creationId="{950CF0E3-9DEA-C9A8-AA09-3596EF4D4D5D}"/>
          </ac:cxnSpMkLst>
        </pc:cxnChg>
        <pc:cxnChg chg="add del mod">
          <ac:chgData name="Garg, Krishna" userId="S::kgarg@wpi.edu::0d2a39db-3611-4be5-9056-1045b9da0ac1" providerId="AD" clId="Web-{FC64EE05-0635-CC6A-EFEC-30E2CCF9B07C}" dt="2022-12-01T19:30:38.264" v="534"/>
          <ac:cxnSpMkLst>
            <pc:docMk/>
            <pc:sldMk cId="2856755249" sldId="258"/>
            <ac:cxnSpMk id="33" creationId="{FA4D8D37-A587-3442-85CE-40F2D6B3209E}"/>
          </ac:cxnSpMkLst>
        </pc:cxnChg>
      </pc:sldChg>
    </pc:docChg>
  </pc:docChgLst>
  <pc:docChgLst>
    <pc:chgData name="Garg, Krishna" userId="S::kgarg@wpi.edu::0d2a39db-3611-4be5-9056-1045b9da0ac1" providerId="AD" clId="Web-{6EDD2BEB-896D-2733-6C95-F71D3D4C3F69}"/>
    <pc:docChg chg="addSld modSld">
      <pc:chgData name="Garg, Krishna" userId="S::kgarg@wpi.edu::0d2a39db-3611-4be5-9056-1045b9da0ac1" providerId="AD" clId="Web-{6EDD2BEB-896D-2733-6C95-F71D3D4C3F69}" dt="2022-12-02T18:41:57.724" v="102" actId="20577"/>
      <pc:docMkLst>
        <pc:docMk/>
      </pc:docMkLst>
      <pc:sldChg chg="addSp delSp modSp">
        <pc:chgData name="Garg, Krishna" userId="S::kgarg@wpi.edu::0d2a39db-3611-4be5-9056-1045b9da0ac1" providerId="AD" clId="Web-{6EDD2BEB-896D-2733-6C95-F71D3D4C3F69}" dt="2022-12-02T18:41:57.724" v="102" actId="20577"/>
        <pc:sldMkLst>
          <pc:docMk/>
          <pc:sldMk cId="2856755249" sldId="258"/>
        </pc:sldMkLst>
        <pc:spChg chg="add del">
          <ac:chgData name="Garg, Krishna" userId="S::kgarg@wpi.edu::0d2a39db-3611-4be5-9056-1045b9da0ac1" providerId="AD" clId="Web-{6EDD2BEB-896D-2733-6C95-F71D3D4C3F69}" dt="2022-12-02T18:41:42.301" v="55"/>
          <ac:spMkLst>
            <pc:docMk/>
            <pc:sldMk cId="2856755249" sldId="258"/>
            <ac:spMk id="2" creationId="{62F9B300-34FC-3EDC-A9CE-8D75129DFBE5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01" v="53"/>
          <ac:spMkLst>
            <pc:docMk/>
            <pc:sldMk cId="2856755249" sldId="258"/>
            <ac:spMk id="4" creationId="{7A85A331-C36F-D8D9-9C08-C4C2269D779F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01" v="58"/>
          <ac:spMkLst>
            <pc:docMk/>
            <pc:sldMk cId="2856755249" sldId="258"/>
            <ac:spMk id="5" creationId="{39B17057-8E8B-1959-7865-6F99E4CA48AE}"/>
          </ac:spMkLst>
        </pc:spChg>
        <pc:spChg chg="add del mod">
          <ac:chgData name="Garg, Krishna" userId="S::kgarg@wpi.edu::0d2a39db-3611-4be5-9056-1045b9da0ac1" providerId="AD" clId="Web-{6EDD2BEB-896D-2733-6C95-F71D3D4C3F69}" dt="2022-12-02T18:41:57.724" v="102" actId="20577"/>
          <ac:spMkLst>
            <pc:docMk/>
            <pc:sldMk cId="2856755249" sldId="258"/>
            <ac:spMk id="8" creationId="{A5E32AC0-B981-7E4D-E4FA-24C2249BD9BA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01" v="56"/>
          <ac:spMkLst>
            <pc:docMk/>
            <pc:sldMk cId="2856755249" sldId="258"/>
            <ac:spMk id="12" creationId="{DCF2CF26-6B98-5555-FBAB-788AB66827B3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0"/>
          <ac:spMkLst>
            <pc:docMk/>
            <pc:sldMk cId="2856755249" sldId="258"/>
            <ac:spMk id="16" creationId="{192B12AC-6740-C68E-9B10-C88EBC35EE0A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01" v="57"/>
          <ac:spMkLst>
            <pc:docMk/>
            <pc:sldMk cId="2856755249" sldId="258"/>
            <ac:spMk id="18" creationId="{12F18C83-12B2-844C-6EFE-963B7F1CE21F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1"/>
          <ac:spMkLst>
            <pc:docMk/>
            <pc:sldMk cId="2856755249" sldId="258"/>
            <ac:spMk id="20" creationId="{4B4C33F9-FB91-C07E-1904-60F283ABA7D9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2"/>
          <ac:spMkLst>
            <pc:docMk/>
            <pc:sldMk cId="2856755249" sldId="258"/>
            <ac:spMk id="21" creationId="{07BD979C-4DC2-4855-87AB-CFB0C0D7C91E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3"/>
          <ac:spMkLst>
            <pc:docMk/>
            <pc:sldMk cId="2856755249" sldId="258"/>
            <ac:spMk id="23" creationId="{19760748-6080-DB9B-D6D2-DFD23DBF796C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4"/>
          <ac:spMkLst>
            <pc:docMk/>
            <pc:sldMk cId="2856755249" sldId="258"/>
            <ac:spMk id="24" creationId="{F80D5FD4-F809-3A5B-F7C7-90192CB564A5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5"/>
          <ac:spMkLst>
            <pc:docMk/>
            <pc:sldMk cId="2856755249" sldId="258"/>
            <ac:spMk id="25" creationId="{EA2AD029-A575-423D-8E10-6B912902B19F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6"/>
          <ac:spMkLst>
            <pc:docMk/>
            <pc:sldMk cId="2856755249" sldId="258"/>
            <ac:spMk id="26" creationId="{15F609DA-4148-7119-329F-78289E720713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7"/>
          <ac:spMkLst>
            <pc:docMk/>
            <pc:sldMk cId="2856755249" sldId="258"/>
            <ac:spMk id="27" creationId="{A3DE461B-43D0-3C19-E04A-1EE6EAC5DD8E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8"/>
          <ac:spMkLst>
            <pc:docMk/>
            <pc:sldMk cId="2856755249" sldId="258"/>
            <ac:spMk id="28" creationId="{5FCF2E5F-ABE5-0244-EE9E-F19271D43AD3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69"/>
          <ac:spMkLst>
            <pc:docMk/>
            <pc:sldMk cId="2856755249" sldId="258"/>
            <ac:spMk id="29" creationId="{E996BF5B-C5DF-CF74-D6C9-C70C189E66EC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0"/>
          <ac:spMkLst>
            <pc:docMk/>
            <pc:sldMk cId="2856755249" sldId="258"/>
            <ac:spMk id="30" creationId="{FBD8646F-52CC-70FA-F543-765724519503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1"/>
          <ac:spMkLst>
            <pc:docMk/>
            <pc:sldMk cId="2856755249" sldId="258"/>
            <ac:spMk id="31" creationId="{C4369CCE-970B-BE93-B6FC-B7F7043DB696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2"/>
          <ac:spMkLst>
            <pc:docMk/>
            <pc:sldMk cId="2856755249" sldId="258"/>
            <ac:spMk id="34" creationId="{269129A4-4091-A5D1-9CD8-E7AC9C80A71F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3"/>
          <ac:spMkLst>
            <pc:docMk/>
            <pc:sldMk cId="2856755249" sldId="258"/>
            <ac:spMk id="35" creationId="{30F3DDA2-38B7-E5B6-95AD-3A9E012620FD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4"/>
          <ac:spMkLst>
            <pc:docMk/>
            <pc:sldMk cId="2856755249" sldId="258"/>
            <ac:spMk id="36" creationId="{98169750-CD3E-A9F5-276E-D1258A338679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5"/>
          <ac:spMkLst>
            <pc:docMk/>
            <pc:sldMk cId="2856755249" sldId="258"/>
            <ac:spMk id="37" creationId="{D73B49CE-4505-934C-4F1A-5AB29CA35964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6"/>
          <ac:spMkLst>
            <pc:docMk/>
            <pc:sldMk cId="2856755249" sldId="258"/>
            <ac:spMk id="38" creationId="{819CE4EB-380D-DE8D-6498-B38EA7413438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7"/>
          <ac:spMkLst>
            <pc:docMk/>
            <pc:sldMk cId="2856755249" sldId="258"/>
            <ac:spMk id="39" creationId="{439D245C-DB37-326E-15C4-D0BFC43C4236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8"/>
          <ac:spMkLst>
            <pc:docMk/>
            <pc:sldMk cId="2856755249" sldId="258"/>
            <ac:spMk id="40" creationId="{3B653DA7-6898-C95D-A38D-5ACAFB14A649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79"/>
          <ac:spMkLst>
            <pc:docMk/>
            <pc:sldMk cId="2856755249" sldId="258"/>
            <ac:spMk id="41" creationId="{0DA3D1BB-1F4F-B636-F92B-F21E3787A8B7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0"/>
          <ac:spMkLst>
            <pc:docMk/>
            <pc:sldMk cId="2856755249" sldId="258"/>
            <ac:spMk id="42" creationId="{8BB09476-CBFF-2F61-4709-1FD487FE0A22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1"/>
          <ac:spMkLst>
            <pc:docMk/>
            <pc:sldMk cId="2856755249" sldId="258"/>
            <ac:spMk id="43" creationId="{8F1EC8EE-1108-06CD-8F51-F836164EB22D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2"/>
          <ac:spMkLst>
            <pc:docMk/>
            <pc:sldMk cId="2856755249" sldId="258"/>
            <ac:spMk id="44" creationId="{AD0E84BB-BEF9-44E6-CE9D-F0957BD310D6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3"/>
          <ac:spMkLst>
            <pc:docMk/>
            <pc:sldMk cId="2856755249" sldId="258"/>
            <ac:spMk id="45" creationId="{D76A7BDD-B32F-6D1E-97DE-E49608747084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4"/>
          <ac:spMkLst>
            <pc:docMk/>
            <pc:sldMk cId="2856755249" sldId="258"/>
            <ac:spMk id="48" creationId="{89A27450-38FA-383F-8518-7FF363461D0D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5"/>
          <ac:spMkLst>
            <pc:docMk/>
            <pc:sldMk cId="2856755249" sldId="258"/>
            <ac:spMk id="49" creationId="{5304532A-2B7E-F304-F188-485F840FBE6E}"/>
          </ac:spMkLst>
        </pc:spChg>
        <pc:spChg chg="add del">
          <ac:chgData name="Garg, Krishna" userId="S::kgarg@wpi.edu::0d2a39db-3611-4be5-9056-1045b9da0ac1" providerId="AD" clId="Web-{6EDD2BEB-896D-2733-6C95-F71D3D4C3F69}" dt="2022-12-02T18:41:42.317" v="86"/>
          <ac:spMkLst>
            <pc:docMk/>
            <pc:sldMk cId="2856755249" sldId="258"/>
            <ac:spMk id="50" creationId="{811F3E67-85EC-2D3F-C514-F51196B485E1}"/>
          </ac:spMkLst>
        </pc:spChg>
        <pc:picChg chg="add del mod">
          <ac:chgData name="Garg, Krishna" userId="S::kgarg@wpi.edu::0d2a39db-3611-4be5-9056-1045b9da0ac1" providerId="AD" clId="Web-{6EDD2BEB-896D-2733-6C95-F71D3D4C3F69}" dt="2022-12-02T18:41:42.317" v="87"/>
          <ac:picMkLst>
            <pc:docMk/>
            <pc:sldMk cId="2856755249" sldId="258"/>
            <ac:picMk id="3" creationId="{50B68C0E-17C0-CB5E-AC60-E26FD3C18693}"/>
          </ac:picMkLst>
        </pc:picChg>
        <pc:picChg chg="add del">
          <ac:chgData name="Garg, Krishna" userId="S::kgarg@wpi.edu::0d2a39db-3611-4be5-9056-1045b9da0ac1" providerId="AD" clId="Web-{6EDD2BEB-896D-2733-6C95-F71D3D4C3F69}" dt="2022-12-02T18:41:42.301" v="54"/>
          <ac:picMkLst>
            <pc:docMk/>
            <pc:sldMk cId="2856755249" sldId="258"/>
            <ac:picMk id="6" creationId="{ED47CFD0-FD66-0F99-BE9A-D1DDBAABA819}"/>
          </ac:picMkLst>
        </pc:picChg>
        <pc:picChg chg="add del mod">
          <ac:chgData name="Garg, Krishna" userId="S::kgarg@wpi.edu::0d2a39db-3611-4be5-9056-1045b9da0ac1" providerId="AD" clId="Web-{6EDD2BEB-896D-2733-6C95-F71D3D4C3F69}" dt="2022-12-02T18:38:41.188" v="5"/>
          <ac:picMkLst>
            <pc:docMk/>
            <pc:sldMk cId="2856755249" sldId="258"/>
            <ac:picMk id="7" creationId="{3ABF7A45-33BE-0B49-CBAA-D3DA3FAAA32F}"/>
          </ac:picMkLst>
        </pc:picChg>
        <pc:picChg chg="add del">
          <ac:chgData name="Garg, Krishna" userId="S::kgarg@wpi.edu::0d2a39db-3611-4be5-9056-1045b9da0ac1" providerId="AD" clId="Web-{6EDD2BEB-896D-2733-6C95-F71D3D4C3F69}" dt="2022-12-02T18:41:42.301" v="59"/>
          <ac:picMkLst>
            <pc:docMk/>
            <pc:sldMk cId="2856755249" sldId="258"/>
            <ac:picMk id="19" creationId="{23EDBAFA-D793-D076-71AD-5F91AA91E47B}"/>
          </ac:picMkLst>
        </pc:picChg>
      </pc:sldChg>
      <pc:sldChg chg="addSp delSp modSp new mod setBg">
        <pc:chgData name="Garg, Krishna" userId="S::kgarg@wpi.edu::0d2a39db-3611-4be5-9056-1045b9da0ac1" providerId="AD" clId="Web-{6EDD2BEB-896D-2733-6C95-F71D3D4C3F69}" dt="2022-12-02T18:40:44.284" v="13"/>
        <pc:sldMkLst>
          <pc:docMk/>
          <pc:sldMk cId="2523842403" sldId="259"/>
        </pc:sldMkLst>
        <pc:spChg chg="del">
          <ac:chgData name="Garg, Krishna" userId="S::kgarg@wpi.edu::0d2a39db-3611-4be5-9056-1045b9da0ac1" providerId="AD" clId="Web-{6EDD2BEB-896D-2733-6C95-F71D3D4C3F69}" dt="2022-12-02T18:38:47.453" v="7"/>
          <ac:spMkLst>
            <pc:docMk/>
            <pc:sldMk cId="2523842403" sldId="259"/>
            <ac:spMk id="2" creationId="{C437E1A9-839E-BC44-1CD6-44F17E60DDD4}"/>
          </ac:spMkLst>
        </pc:spChg>
        <pc:spChg chg="del">
          <ac:chgData name="Garg, Krishna" userId="S::kgarg@wpi.edu::0d2a39db-3611-4be5-9056-1045b9da0ac1" providerId="AD" clId="Web-{6EDD2BEB-896D-2733-6C95-F71D3D4C3F69}" dt="2022-12-02T18:38:49.063" v="8"/>
          <ac:spMkLst>
            <pc:docMk/>
            <pc:sldMk cId="2523842403" sldId="259"/>
            <ac:spMk id="3" creationId="{04E262D8-AAFF-E0B4-99B8-5ED3B984B1A3}"/>
          </ac:spMkLst>
        </pc:spChg>
        <pc:picChg chg="add del mod">
          <ac:chgData name="Garg, Krishna" userId="S::kgarg@wpi.edu::0d2a39db-3611-4be5-9056-1045b9da0ac1" providerId="AD" clId="Web-{6EDD2BEB-896D-2733-6C95-F71D3D4C3F69}" dt="2022-12-02T18:39:22.282" v="11"/>
          <ac:picMkLst>
            <pc:docMk/>
            <pc:sldMk cId="2523842403" sldId="259"/>
            <ac:picMk id="4" creationId="{4D64F819-776E-4850-ADA7-8FA17C371E54}"/>
          </ac:picMkLst>
        </pc:picChg>
        <pc:picChg chg="add mod">
          <ac:chgData name="Garg, Krishna" userId="S::kgarg@wpi.edu::0d2a39db-3611-4be5-9056-1045b9da0ac1" providerId="AD" clId="Web-{6EDD2BEB-896D-2733-6C95-F71D3D4C3F69}" dt="2022-12-02T18:40:44.284" v="13"/>
          <ac:picMkLst>
            <pc:docMk/>
            <pc:sldMk cId="2523842403" sldId="259"/>
            <ac:picMk id="5" creationId="{35549AE8-97EF-94F6-89BF-60C6F170DA86}"/>
          </ac:picMkLst>
        </pc:picChg>
      </pc:sldChg>
    </pc:docChg>
  </pc:docChgLst>
  <pc:docChgLst>
    <pc:chgData name="Garg, Krishna" userId="S::kgarg@wpi.edu::0d2a39db-3611-4be5-9056-1045b9da0ac1" providerId="AD" clId="Web-{91BECCAC-22FC-177C-96F2-44A2C0E7988F}"/>
    <pc:docChg chg="modSld">
      <pc:chgData name="Garg, Krishna" userId="S::kgarg@wpi.edu::0d2a39db-3611-4be5-9056-1045b9da0ac1" providerId="AD" clId="Web-{91BECCAC-22FC-177C-96F2-44A2C0E7988F}" dt="2022-12-05T05:10:33.476" v="181" actId="14100"/>
      <pc:docMkLst>
        <pc:docMk/>
      </pc:docMkLst>
      <pc:sldChg chg="addSp delSp modSp mod setBg">
        <pc:chgData name="Garg, Krishna" userId="S::kgarg@wpi.edu::0d2a39db-3611-4be5-9056-1045b9da0ac1" providerId="AD" clId="Web-{91BECCAC-22FC-177C-96F2-44A2C0E7988F}" dt="2022-12-05T05:10:33.476" v="181" actId="14100"/>
        <pc:sldMkLst>
          <pc:docMk/>
          <pc:sldMk cId="2856755249" sldId="258"/>
        </pc:sldMkLst>
        <pc:spChg chg="add del mod">
          <ac:chgData name="Garg, Krishna" userId="S::kgarg@wpi.edu::0d2a39db-3611-4be5-9056-1045b9da0ac1" providerId="AD" clId="Web-{91BECCAC-22FC-177C-96F2-44A2C0E7988F}" dt="2022-12-05T04:55:54.629" v="162" actId="1076"/>
          <ac:spMkLst>
            <pc:docMk/>
            <pc:sldMk cId="2856755249" sldId="258"/>
            <ac:spMk id="12" creationId="{DCF2CF26-6B98-5555-FBAB-788AB66827B3}"/>
          </ac:spMkLst>
        </pc:spChg>
        <pc:spChg chg="add del mod">
          <ac:chgData name="Garg, Krishna" userId="S::kgarg@wpi.edu::0d2a39db-3611-4be5-9056-1045b9da0ac1" providerId="AD" clId="Web-{91BECCAC-22FC-177C-96F2-44A2C0E7988F}" dt="2022-12-05T04:56:08.520" v="166"/>
          <ac:spMkLst>
            <pc:docMk/>
            <pc:sldMk cId="2856755249" sldId="258"/>
            <ac:spMk id="13" creationId="{CF6113B6-EC47-F671-7BA3-436B0F1B3755}"/>
          </ac:spMkLst>
        </pc:spChg>
        <pc:spChg chg="add del">
          <ac:chgData name="Garg, Krishna" userId="S::kgarg@wpi.edu::0d2a39db-3611-4be5-9056-1045b9da0ac1" providerId="AD" clId="Web-{91BECCAC-22FC-177C-96F2-44A2C0E7988F}" dt="2022-12-05T04:55:50.941" v="160"/>
          <ac:spMkLst>
            <pc:docMk/>
            <pc:sldMk cId="2856755249" sldId="258"/>
            <ac:spMk id="14" creationId="{738E9E3F-06BB-BA77-0C74-43505DEC3C42}"/>
          </ac:spMkLst>
        </pc:spChg>
        <pc:spChg chg="add del">
          <ac:chgData name="Garg, Krishna" userId="S::kgarg@wpi.edu::0d2a39db-3611-4be5-9056-1045b9da0ac1" providerId="AD" clId="Web-{91BECCAC-22FC-177C-96F2-44A2C0E7988F}" dt="2022-12-05T04:56:05.051" v="165"/>
          <ac:spMkLst>
            <pc:docMk/>
            <pc:sldMk cId="2856755249" sldId="258"/>
            <ac:spMk id="15" creationId="{3F2D06DD-17AA-7400-A0A1-F7F6972FE5A3}"/>
          </ac:spMkLst>
        </pc:spChg>
        <pc:spChg chg="mod">
          <ac:chgData name="Garg, Krishna" userId="S::kgarg@wpi.edu::0d2a39db-3611-4be5-9056-1045b9da0ac1" providerId="AD" clId="Web-{91BECCAC-22FC-177C-96F2-44A2C0E7988F}" dt="2022-12-05T04:44:19.621" v="51" actId="20577"/>
          <ac:spMkLst>
            <pc:docMk/>
            <pc:sldMk cId="2856755249" sldId="258"/>
            <ac:spMk id="16" creationId="{192B12AC-6740-C68E-9B10-C88EBC35EE0A}"/>
          </ac:spMkLst>
        </pc:spChg>
        <pc:spChg chg="mod">
          <ac:chgData name="Garg, Krishna" userId="S::kgarg@wpi.edu::0d2a39db-3611-4be5-9056-1045b9da0ac1" providerId="AD" clId="Web-{91BECCAC-22FC-177C-96F2-44A2C0E7988F}" dt="2022-12-05T04:41:55.414" v="24" actId="1076"/>
          <ac:spMkLst>
            <pc:docMk/>
            <pc:sldMk cId="2856755249" sldId="258"/>
            <ac:spMk id="20" creationId="{4B4C33F9-FB91-C07E-1904-60F283ABA7D9}"/>
          </ac:spMkLst>
        </pc:spChg>
        <pc:spChg chg="mod">
          <ac:chgData name="Garg, Krishna" userId="S::kgarg@wpi.edu::0d2a39db-3611-4be5-9056-1045b9da0ac1" providerId="AD" clId="Web-{91BECCAC-22FC-177C-96F2-44A2C0E7988F}" dt="2022-12-05T05:09:37.630" v="171" actId="1076"/>
          <ac:spMkLst>
            <pc:docMk/>
            <pc:sldMk cId="2856755249" sldId="258"/>
            <ac:spMk id="21" creationId="{07BD979C-4DC2-4855-87AB-CFB0C0D7C91E}"/>
          </ac:spMkLst>
        </pc:spChg>
        <pc:spChg chg="del">
          <ac:chgData name="Garg, Krishna" userId="S::kgarg@wpi.edu::0d2a39db-3611-4be5-9056-1045b9da0ac1" providerId="AD" clId="Web-{91BECCAC-22FC-177C-96F2-44A2C0E7988F}" dt="2022-12-05T04:39:41.909" v="1"/>
          <ac:spMkLst>
            <pc:docMk/>
            <pc:sldMk cId="2856755249" sldId="258"/>
            <ac:spMk id="23" creationId="{19760748-6080-DB9B-D6D2-DFD23DBF796C}"/>
          </ac:spMkLst>
        </pc:spChg>
        <pc:spChg chg="mod">
          <ac:chgData name="Garg, Krishna" userId="S::kgarg@wpi.edu::0d2a39db-3611-4be5-9056-1045b9da0ac1" providerId="AD" clId="Web-{91BECCAC-22FC-177C-96F2-44A2C0E7988F}" dt="2022-12-05T05:10:02.491" v="174" actId="1076"/>
          <ac:spMkLst>
            <pc:docMk/>
            <pc:sldMk cId="2856755249" sldId="258"/>
            <ac:spMk id="24" creationId="{F80D5FD4-F809-3A5B-F7C7-90192CB564A5}"/>
          </ac:spMkLst>
        </pc:spChg>
        <pc:spChg chg="del">
          <ac:chgData name="Garg, Krishna" userId="S::kgarg@wpi.edu::0d2a39db-3611-4be5-9056-1045b9da0ac1" providerId="AD" clId="Web-{91BECCAC-22FC-177C-96F2-44A2C0E7988F}" dt="2022-12-05T04:39:46.253" v="2"/>
          <ac:spMkLst>
            <pc:docMk/>
            <pc:sldMk cId="2856755249" sldId="258"/>
            <ac:spMk id="25" creationId="{EA2AD029-A575-423D-8E10-6B912902B19F}"/>
          </ac:spMkLst>
        </pc:spChg>
        <pc:spChg chg="del mod">
          <ac:chgData name="Garg, Krishna" userId="S::kgarg@wpi.edu::0d2a39db-3611-4be5-9056-1045b9da0ac1" providerId="AD" clId="Web-{91BECCAC-22FC-177C-96F2-44A2C0E7988F}" dt="2022-12-05T04:50:09.633" v="132"/>
          <ac:spMkLst>
            <pc:docMk/>
            <pc:sldMk cId="2856755249" sldId="258"/>
            <ac:spMk id="26" creationId="{15F609DA-4148-7119-329F-78289E720713}"/>
          </ac:spMkLst>
        </pc:spChg>
        <pc:spChg chg="del mod">
          <ac:chgData name="Garg, Krishna" userId="S::kgarg@wpi.edu::0d2a39db-3611-4be5-9056-1045b9da0ac1" providerId="AD" clId="Web-{91BECCAC-22FC-177C-96F2-44A2C0E7988F}" dt="2022-12-05T04:50:07.961" v="131"/>
          <ac:spMkLst>
            <pc:docMk/>
            <pc:sldMk cId="2856755249" sldId="258"/>
            <ac:spMk id="27" creationId="{A3DE461B-43D0-3C19-E04A-1EE6EAC5DD8E}"/>
          </ac:spMkLst>
        </pc:spChg>
        <pc:spChg chg="del mod">
          <ac:chgData name="Garg, Krishna" userId="S::kgarg@wpi.edu::0d2a39db-3611-4be5-9056-1045b9da0ac1" providerId="AD" clId="Web-{91BECCAC-22FC-177C-96F2-44A2C0E7988F}" dt="2022-12-05T05:10:14.194" v="177"/>
          <ac:spMkLst>
            <pc:docMk/>
            <pc:sldMk cId="2856755249" sldId="258"/>
            <ac:spMk id="28" creationId="{5FCF2E5F-ABE5-0244-EE9E-F19271D43AD3}"/>
          </ac:spMkLst>
        </pc:spChg>
        <pc:spChg chg="mod">
          <ac:chgData name="Garg, Krishna" userId="S::kgarg@wpi.edu::0d2a39db-3611-4be5-9056-1045b9da0ac1" providerId="AD" clId="Web-{91BECCAC-22FC-177C-96F2-44A2C0E7988F}" dt="2022-12-05T05:09:30.990" v="170" actId="1076"/>
          <ac:spMkLst>
            <pc:docMk/>
            <pc:sldMk cId="2856755249" sldId="258"/>
            <ac:spMk id="29" creationId="{E996BF5B-C5DF-CF74-D6C9-C70C189E66EC}"/>
          </ac:spMkLst>
        </pc:spChg>
        <pc:spChg chg="mod">
          <ac:chgData name="Garg, Krishna" userId="S::kgarg@wpi.edu::0d2a39db-3611-4be5-9056-1045b9da0ac1" providerId="AD" clId="Web-{91BECCAC-22FC-177C-96F2-44A2C0E7988F}" dt="2022-12-05T05:09:55.959" v="173" actId="1076"/>
          <ac:spMkLst>
            <pc:docMk/>
            <pc:sldMk cId="2856755249" sldId="258"/>
            <ac:spMk id="30" creationId="{FBD8646F-52CC-70FA-F543-765724519503}"/>
          </ac:spMkLst>
        </pc:spChg>
        <pc:spChg chg="del mod">
          <ac:chgData name="Garg, Krishna" userId="S::kgarg@wpi.edu::0d2a39db-3611-4be5-9056-1045b9da0ac1" providerId="AD" clId="Web-{91BECCAC-22FC-177C-96F2-44A2C0E7988F}" dt="2022-12-05T04:50:11.633" v="133"/>
          <ac:spMkLst>
            <pc:docMk/>
            <pc:sldMk cId="2856755249" sldId="258"/>
            <ac:spMk id="31" creationId="{C4369CCE-970B-BE93-B6FC-B7F7043DB696}"/>
          </ac:spMkLst>
        </pc:spChg>
        <pc:spChg chg="del mod">
          <ac:chgData name="Garg, Krishna" userId="S::kgarg@wpi.edu::0d2a39db-3611-4be5-9056-1045b9da0ac1" providerId="AD" clId="Web-{91BECCAC-22FC-177C-96F2-44A2C0E7988F}" dt="2022-12-05T04:51:40.839" v="143"/>
          <ac:spMkLst>
            <pc:docMk/>
            <pc:sldMk cId="2856755249" sldId="258"/>
            <ac:spMk id="34" creationId="{269129A4-4091-A5D1-9CD8-E7AC9C80A71F}"/>
          </ac:spMkLst>
        </pc:spChg>
        <pc:spChg chg="mod">
          <ac:chgData name="Garg, Krishna" userId="S::kgarg@wpi.edu::0d2a39db-3611-4be5-9056-1045b9da0ac1" providerId="AD" clId="Web-{91BECCAC-22FC-177C-96F2-44A2C0E7988F}" dt="2022-12-05T04:44:46.091" v="53"/>
          <ac:spMkLst>
            <pc:docMk/>
            <pc:sldMk cId="2856755249" sldId="258"/>
            <ac:spMk id="35" creationId="{30F3DDA2-38B7-E5B6-95AD-3A9E012620FD}"/>
          </ac:spMkLst>
        </pc:spChg>
        <pc:spChg chg="mod">
          <ac:chgData name="Garg, Krishna" userId="S::kgarg@wpi.edu::0d2a39db-3611-4be5-9056-1045b9da0ac1" providerId="AD" clId="Web-{91BECCAC-22FC-177C-96F2-44A2C0E7988F}" dt="2022-12-05T04:41:46.195" v="14" actId="1076"/>
          <ac:spMkLst>
            <pc:docMk/>
            <pc:sldMk cId="2856755249" sldId="258"/>
            <ac:spMk id="36" creationId="{98169750-CD3E-A9F5-276E-D1258A338679}"/>
          </ac:spMkLst>
        </pc:spChg>
        <pc:spChg chg="mod">
          <ac:chgData name="Garg, Krishna" userId="S::kgarg@wpi.edu::0d2a39db-3611-4be5-9056-1045b9da0ac1" providerId="AD" clId="Web-{91BECCAC-22FC-177C-96F2-44A2C0E7988F}" dt="2022-12-05T04:41:46.210" v="15" actId="1076"/>
          <ac:spMkLst>
            <pc:docMk/>
            <pc:sldMk cId="2856755249" sldId="258"/>
            <ac:spMk id="37" creationId="{D73B49CE-4505-934C-4F1A-5AB29CA35964}"/>
          </ac:spMkLst>
        </pc:spChg>
        <pc:spChg chg="mod">
          <ac:chgData name="Garg, Krishna" userId="S::kgarg@wpi.edu::0d2a39db-3611-4be5-9056-1045b9da0ac1" providerId="AD" clId="Web-{91BECCAC-22FC-177C-96F2-44A2C0E7988F}" dt="2022-12-05T04:41:46.226" v="16" actId="1076"/>
          <ac:spMkLst>
            <pc:docMk/>
            <pc:sldMk cId="2856755249" sldId="258"/>
            <ac:spMk id="38" creationId="{819CE4EB-380D-DE8D-6498-B38EA7413438}"/>
          </ac:spMkLst>
        </pc:spChg>
        <pc:spChg chg="mod">
          <ac:chgData name="Garg, Krishna" userId="S::kgarg@wpi.edu::0d2a39db-3611-4be5-9056-1045b9da0ac1" providerId="AD" clId="Web-{91BECCAC-22FC-177C-96F2-44A2C0E7988F}" dt="2022-12-05T04:41:46.241" v="17" actId="1076"/>
          <ac:spMkLst>
            <pc:docMk/>
            <pc:sldMk cId="2856755249" sldId="258"/>
            <ac:spMk id="39" creationId="{439D245C-DB37-326E-15C4-D0BFC43C4236}"/>
          </ac:spMkLst>
        </pc:spChg>
        <pc:spChg chg="mod">
          <ac:chgData name="Garg, Krishna" userId="S::kgarg@wpi.edu::0d2a39db-3611-4be5-9056-1045b9da0ac1" providerId="AD" clId="Web-{91BECCAC-22FC-177C-96F2-44A2C0E7988F}" dt="2022-12-05T04:41:46.257" v="18" actId="1076"/>
          <ac:spMkLst>
            <pc:docMk/>
            <pc:sldMk cId="2856755249" sldId="258"/>
            <ac:spMk id="40" creationId="{3B653DA7-6898-C95D-A38D-5ACAFB14A649}"/>
          </ac:spMkLst>
        </pc:spChg>
        <pc:spChg chg="mod">
          <ac:chgData name="Garg, Krishna" userId="S::kgarg@wpi.edu::0d2a39db-3611-4be5-9056-1045b9da0ac1" providerId="AD" clId="Web-{91BECCAC-22FC-177C-96F2-44A2C0E7988F}" dt="2022-12-05T04:41:46.273" v="19" actId="1076"/>
          <ac:spMkLst>
            <pc:docMk/>
            <pc:sldMk cId="2856755249" sldId="258"/>
            <ac:spMk id="41" creationId="{0DA3D1BB-1F4F-B636-F92B-F21E3787A8B7}"/>
          </ac:spMkLst>
        </pc:spChg>
        <pc:spChg chg="mod">
          <ac:chgData name="Garg, Krishna" userId="S::kgarg@wpi.edu::0d2a39db-3611-4be5-9056-1045b9da0ac1" providerId="AD" clId="Web-{91BECCAC-22FC-177C-96F2-44A2C0E7988F}" dt="2022-12-05T04:41:46.288" v="20" actId="1076"/>
          <ac:spMkLst>
            <pc:docMk/>
            <pc:sldMk cId="2856755249" sldId="258"/>
            <ac:spMk id="42" creationId="{8BB09476-CBFF-2F61-4709-1FD487FE0A22}"/>
          </ac:spMkLst>
        </pc:spChg>
        <pc:spChg chg="mod">
          <ac:chgData name="Garg, Krishna" userId="S::kgarg@wpi.edu::0d2a39db-3611-4be5-9056-1045b9da0ac1" providerId="AD" clId="Web-{91BECCAC-22FC-177C-96F2-44A2C0E7988F}" dt="2022-12-05T04:41:46.304" v="21" actId="1076"/>
          <ac:spMkLst>
            <pc:docMk/>
            <pc:sldMk cId="2856755249" sldId="258"/>
            <ac:spMk id="43" creationId="{8F1EC8EE-1108-06CD-8F51-F836164EB22D}"/>
          </ac:spMkLst>
        </pc:spChg>
        <pc:spChg chg="mod">
          <ac:chgData name="Garg, Krishna" userId="S::kgarg@wpi.edu::0d2a39db-3611-4be5-9056-1045b9da0ac1" providerId="AD" clId="Web-{91BECCAC-22FC-177C-96F2-44A2C0E7988F}" dt="2022-12-05T04:41:46.320" v="22" actId="1076"/>
          <ac:spMkLst>
            <pc:docMk/>
            <pc:sldMk cId="2856755249" sldId="258"/>
            <ac:spMk id="44" creationId="{AD0E84BB-BEF9-44E6-CE9D-F0957BD310D6}"/>
          </ac:spMkLst>
        </pc:spChg>
        <pc:spChg chg="del">
          <ac:chgData name="Garg, Krishna" userId="S::kgarg@wpi.edu::0d2a39db-3611-4be5-9056-1045b9da0ac1" providerId="AD" clId="Web-{91BECCAC-22FC-177C-96F2-44A2C0E7988F}" dt="2022-12-05T04:39:36.534" v="0"/>
          <ac:spMkLst>
            <pc:docMk/>
            <pc:sldMk cId="2856755249" sldId="258"/>
            <ac:spMk id="45" creationId="{D76A7BDD-B32F-6D1E-97DE-E49608747084}"/>
          </ac:spMkLst>
        </pc:spChg>
        <pc:spChg chg="del">
          <ac:chgData name="Garg, Krishna" userId="S::kgarg@wpi.edu::0d2a39db-3611-4be5-9056-1045b9da0ac1" providerId="AD" clId="Web-{91BECCAC-22FC-177C-96F2-44A2C0E7988F}" dt="2022-12-05T04:39:51.081" v="3"/>
          <ac:spMkLst>
            <pc:docMk/>
            <pc:sldMk cId="2856755249" sldId="258"/>
            <ac:spMk id="48" creationId="{89A27450-38FA-383F-8518-7FF363461D0D}"/>
          </ac:spMkLst>
        </pc:spChg>
        <pc:spChg chg="del mod">
          <ac:chgData name="Garg, Krishna" userId="S::kgarg@wpi.edu::0d2a39db-3611-4be5-9056-1045b9da0ac1" providerId="AD" clId="Web-{91BECCAC-22FC-177C-96F2-44A2C0E7988F}" dt="2022-12-05T04:47:18.690" v="104"/>
          <ac:spMkLst>
            <pc:docMk/>
            <pc:sldMk cId="2856755249" sldId="258"/>
            <ac:spMk id="49" creationId="{5304532A-2B7E-F304-F188-485F840FBE6E}"/>
          </ac:spMkLst>
        </pc:spChg>
        <pc:spChg chg="del mod">
          <ac:chgData name="Garg, Krishna" userId="S::kgarg@wpi.edu::0d2a39db-3611-4be5-9056-1045b9da0ac1" providerId="AD" clId="Web-{91BECCAC-22FC-177C-96F2-44A2C0E7988F}" dt="2022-12-05T04:47:01.267" v="102"/>
          <ac:spMkLst>
            <pc:docMk/>
            <pc:sldMk cId="2856755249" sldId="258"/>
            <ac:spMk id="50" creationId="{811F3E67-85EC-2D3F-C514-F51196B485E1}"/>
          </ac:spMkLst>
        </pc:spChg>
        <pc:picChg chg="add mod">
          <ac:chgData name="Garg, Krishna" userId="S::kgarg@wpi.edu::0d2a39db-3611-4be5-9056-1045b9da0ac1" providerId="AD" clId="Web-{91BECCAC-22FC-177C-96F2-44A2C0E7988F}" dt="2022-12-05T05:10:26.601" v="179" actId="14100"/>
          <ac:picMkLst>
            <pc:docMk/>
            <pc:sldMk cId="2856755249" sldId="258"/>
            <ac:picMk id="7" creationId="{4DAEC413-3807-3564-FA64-97911DF1B3B1}"/>
          </ac:picMkLst>
        </pc:picChg>
        <pc:picChg chg="add mod">
          <ac:chgData name="Garg, Krishna" userId="S::kgarg@wpi.edu::0d2a39db-3611-4be5-9056-1045b9da0ac1" providerId="AD" clId="Web-{91BECCAC-22FC-177C-96F2-44A2C0E7988F}" dt="2022-12-05T05:10:33.476" v="181" actId="14100"/>
          <ac:picMkLst>
            <pc:docMk/>
            <pc:sldMk cId="2856755249" sldId="258"/>
            <ac:picMk id="9" creationId="{A0E6DDE9-A270-FD3E-ED70-44B69E0EB45D}"/>
          </ac:picMkLst>
        </pc:picChg>
        <pc:picChg chg="add mod">
          <ac:chgData name="Garg, Krishna" userId="S::kgarg@wpi.edu::0d2a39db-3611-4be5-9056-1045b9da0ac1" providerId="AD" clId="Web-{91BECCAC-22FC-177C-96F2-44A2C0E7988F}" dt="2022-12-05T05:10:12.897" v="176" actId="1076"/>
          <ac:picMkLst>
            <pc:docMk/>
            <pc:sldMk cId="2856755249" sldId="258"/>
            <ac:picMk id="10" creationId="{53D3C3E4-DBD8-0130-8B83-E6DA2360EBBD}"/>
          </ac:picMkLst>
        </pc:picChg>
        <pc:picChg chg="add mod">
          <ac:chgData name="Garg, Krishna" userId="S::kgarg@wpi.edu::0d2a39db-3611-4be5-9056-1045b9da0ac1" providerId="AD" clId="Web-{91BECCAC-22FC-177C-96F2-44A2C0E7988F}" dt="2022-12-05T04:53:10.436" v="147" actId="1076"/>
          <ac:picMkLst>
            <pc:docMk/>
            <pc:sldMk cId="2856755249" sldId="258"/>
            <ac:picMk id="11" creationId="{29FDE297-468C-37C6-7E71-441C34ABADFD}"/>
          </ac:picMkLst>
        </pc:picChg>
        <pc:picChg chg="del">
          <ac:chgData name="Garg, Krishna" userId="S::kgarg@wpi.edu::0d2a39db-3611-4be5-9056-1045b9da0ac1" providerId="AD" clId="Web-{91BECCAC-22FC-177C-96F2-44A2C0E7988F}" dt="2022-12-05T04:53:05.623" v="146"/>
          <ac:picMkLst>
            <pc:docMk/>
            <pc:sldMk cId="2856755249" sldId="258"/>
            <ac:picMk id="19" creationId="{23EDBAFA-D793-D076-71AD-5F91AA91E47B}"/>
          </ac:picMkLst>
        </pc:picChg>
      </pc:sldChg>
    </pc:docChg>
  </pc:docChgLst>
  <pc:docChgLst>
    <pc:chgData name="Garg, Krishna" userId="S::kgarg@wpi.edu::0d2a39db-3611-4be5-9056-1045b9da0ac1" providerId="AD" clId="Web-{736CEAF6-4DD5-3141-90C6-EC70D3FFDB33}"/>
    <pc:docChg chg="delSld">
      <pc:chgData name="Garg, Krishna" userId="S::kgarg@wpi.edu::0d2a39db-3611-4be5-9056-1045b9da0ac1" providerId="AD" clId="Web-{736CEAF6-4DD5-3141-90C6-EC70D3FFDB33}" dt="2022-12-07T15:59:14.378" v="1"/>
      <pc:docMkLst>
        <pc:docMk/>
      </pc:docMkLst>
      <pc:sldChg chg="del">
        <pc:chgData name="Garg, Krishna" userId="S::kgarg@wpi.edu::0d2a39db-3611-4be5-9056-1045b9da0ac1" providerId="AD" clId="Web-{736CEAF6-4DD5-3141-90C6-EC70D3FFDB33}" dt="2022-12-07T15:59:09.018" v="0"/>
        <pc:sldMkLst>
          <pc:docMk/>
          <pc:sldMk cId="3708711881" sldId="262"/>
        </pc:sldMkLst>
      </pc:sldChg>
      <pc:sldChg chg="del">
        <pc:chgData name="Garg, Krishna" userId="S::kgarg@wpi.edu::0d2a39db-3611-4be5-9056-1045b9da0ac1" providerId="AD" clId="Web-{736CEAF6-4DD5-3141-90C6-EC70D3FFDB33}" dt="2022-12-07T15:59:14.378" v="1"/>
        <pc:sldMkLst>
          <pc:docMk/>
          <pc:sldMk cId="2538948198" sldId="263"/>
        </pc:sldMkLst>
      </pc:sldChg>
    </pc:docChg>
  </pc:docChgLst>
  <pc:docChgLst>
    <pc:chgData name="Garg, Krishna" userId="S::kgarg@wpi.edu::0d2a39db-3611-4be5-9056-1045b9da0ac1" providerId="AD" clId="Web-{BCCBD2DE-CC65-483E-45F0-D490F978E716}"/>
    <pc:docChg chg="delSld modSld sldOrd">
      <pc:chgData name="Garg, Krishna" userId="S::kgarg@wpi.edu::0d2a39db-3611-4be5-9056-1045b9da0ac1" providerId="AD" clId="Web-{BCCBD2DE-CC65-483E-45F0-D490F978E716}" dt="2022-12-06T00:06:19.396" v="20"/>
      <pc:docMkLst>
        <pc:docMk/>
      </pc:docMkLst>
      <pc:sldChg chg="del">
        <pc:chgData name="Garg, Krishna" userId="S::kgarg@wpi.edu::0d2a39db-3611-4be5-9056-1045b9da0ac1" providerId="AD" clId="Web-{BCCBD2DE-CC65-483E-45F0-D490F978E716}" dt="2022-12-06T00:06:19.396" v="20"/>
        <pc:sldMkLst>
          <pc:docMk/>
          <pc:sldMk cId="109857222" sldId="256"/>
        </pc:sldMkLst>
      </pc:sldChg>
      <pc:sldChg chg="delSp modSp mod setBg">
        <pc:chgData name="Garg, Krishna" userId="S::kgarg@wpi.edu::0d2a39db-3611-4be5-9056-1045b9da0ac1" providerId="AD" clId="Web-{BCCBD2DE-CC65-483E-45F0-D490F978E716}" dt="2022-12-05T23:53:34.452" v="18" actId="1076"/>
        <pc:sldMkLst>
          <pc:docMk/>
          <pc:sldMk cId="2856755249" sldId="258"/>
        </pc:sldMkLst>
        <pc:spChg chg="mod">
          <ac:chgData name="Garg, Krishna" userId="S::kgarg@wpi.edu::0d2a39db-3611-4be5-9056-1045b9da0ac1" providerId="AD" clId="Web-{BCCBD2DE-CC65-483E-45F0-D490F978E716}" dt="2022-12-05T23:37:51.869" v="5" actId="20577"/>
          <ac:spMkLst>
            <pc:docMk/>
            <pc:sldMk cId="2856755249" sldId="258"/>
            <ac:spMk id="12" creationId="{DCF2CF26-6B98-5555-FBAB-788AB66827B3}"/>
          </ac:spMkLst>
        </pc:spChg>
        <pc:spChg chg="mod">
          <ac:chgData name="Garg, Krishna" userId="S::kgarg@wpi.edu::0d2a39db-3611-4be5-9056-1045b9da0ac1" providerId="AD" clId="Web-{BCCBD2DE-CC65-483E-45F0-D490F978E716}" dt="2022-12-05T23:53:29.921" v="17" actId="1076"/>
          <ac:spMkLst>
            <pc:docMk/>
            <pc:sldMk cId="2856755249" sldId="258"/>
            <ac:spMk id="16" creationId="{192B12AC-6740-C68E-9B10-C88EBC35EE0A}"/>
          </ac:spMkLst>
        </pc:spChg>
        <pc:spChg chg="del mod">
          <ac:chgData name="Garg, Krishna" userId="S::kgarg@wpi.edu::0d2a39db-3611-4be5-9056-1045b9da0ac1" providerId="AD" clId="Web-{BCCBD2DE-CC65-483E-45F0-D490F978E716}" dt="2022-12-05T23:39:37.356" v="16"/>
          <ac:spMkLst>
            <pc:docMk/>
            <pc:sldMk cId="2856755249" sldId="258"/>
            <ac:spMk id="20" creationId="{4B4C33F9-FB91-C07E-1904-60F283ABA7D9}"/>
          </ac:spMkLst>
        </pc:spChg>
        <pc:spChg chg="mod">
          <ac:chgData name="Garg, Krishna" userId="S::kgarg@wpi.edu::0d2a39db-3611-4be5-9056-1045b9da0ac1" providerId="AD" clId="Web-{BCCBD2DE-CC65-483E-45F0-D490F978E716}" dt="2022-12-05T23:53:34.452" v="18" actId="1076"/>
          <ac:spMkLst>
            <pc:docMk/>
            <pc:sldMk cId="2856755249" sldId="258"/>
            <ac:spMk id="21" creationId="{07BD979C-4DC2-4855-87AB-CFB0C0D7C91E}"/>
          </ac:spMkLst>
        </pc:spChg>
        <pc:spChg chg="mod">
          <ac:chgData name="Garg, Krishna" userId="S::kgarg@wpi.edu::0d2a39db-3611-4be5-9056-1045b9da0ac1" providerId="AD" clId="Web-{BCCBD2DE-CC65-483E-45F0-D490F978E716}" dt="2022-12-05T23:39:06.215" v="15"/>
          <ac:spMkLst>
            <pc:docMk/>
            <pc:sldMk cId="2856755249" sldId="258"/>
            <ac:spMk id="35" creationId="{30F3DDA2-38B7-E5B6-95AD-3A9E012620FD}"/>
          </ac:spMkLst>
        </pc:spChg>
      </pc:sldChg>
      <pc:sldChg chg="del">
        <pc:chgData name="Garg, Krishna" userId="S::kgarg@wpi.edu::0d2a39db-3611-4be5-9056-1045b9da0ac1" providerId="AD" clId="Web-{BCCBD2DE-CC65-483E-45F0-D490F978E716}" dt="2022-12-05T23:29:30.464" v="0"/>
        <pc:sldMkLst>
          <pc:docMk/>
          <pc:sldMk cId="1457163663" sldId="260"/>
        </pc:sldMkLst>
      </pc:sldChg>
      <pc:sldChg chg="ord">
        <pc:chgData name="Garg, Krishna" userId="S::kgarg@wpi.edu::0d2a39db-3611-4be5-9056-1045b9da0ac1" providerId="AD" clId="Web-{BCCBD2DE-CC65-483E-45F0-D490F978E716}" dt="2022-12-06T00:05:44.442" v="19"/>
        <pc:sldMkLst>
          <pc:docMk/>
          <pc:sldMk cId="2681281061" sldId="260"/>
        </pc:sldMkLst>
      </pc:sldChg>
    </pc:docChg>
  </pc:docChgLst>
  <pc:docChgLst>
    <pc:chgData name="Burns, Anthony" userId="S::ajburns@wpi.edu::8bec3f7e-2ad9-431a-8ff8-d2f447142cb6" providerId="AD" clId="Web-{8081DF64-2A41-357E-B050-11E00D105171}"/>
    <pc:docChg chg="modSld">
      <pc:chgData name="Burns, Anthony" userId="S::ajburns@wpi.edu::8bec3f7e-2ad9-431a-8ff8-d2f447142cb6" providerId="AD" clId="Web-{8081DF64-2A41-357E-B050-11E00D105171}" dt="2022-12-09T19:12:35.314" v="6" actId="20577"/>
      <pc:docMkLst>
        <pc:docMk/>
      </pc:docMkLst>
      <pc:sldChg chg="modSp">
        <pc:chgData name="Burns, Anthony" userId="S::ajburns@wpi.edu::8bec3f7e-2ad9-431a-8ff8-d2f447142cb6" providerId="AD" clId="Web-{8081DF64-2A41-357E-B050-11E00D105171}" dt="2022-12-09T19:12:35.314" v="6" actId="20577"/>
        <pc:sldMkLst>
          <pc:docMk/>
          <pc:sldMk cId="1517106254" sldId="267"/>
        </pc:sldMkLst>
        <pc:spChg chg="mod">
          <ac:chgData name="Burns, Anthony" userId="S::ajburns@wpi.edu::8bec3f7e-2ad9-431a-8ff8-d2f447142cb6" providerId="AD" clId="Web-{8081DF64-2A41-357E-B050-11E00D105171}" dt="2022-12-09T19:11:42.594" v="2" actId="20577"/>
          <ac:spMkLst>
            <pc:docMk/>
            <pc:sldMk cId="1517106254" sldId="267"/>
            <ac:spMk id="5" creationId="{39B17057-8E8B-1959-7865-6F99E4CA48AE}"/>
          </ac:spMkLst>
        </pc:spChg>
        <pc:spChg chg="mod">
          <ac:chgData name="Burns, Anthony" userId="S::ajburns@wpi.edu::8bec3f7e-2ad9-431a-8ff8-d2f447142cb6" providerId="AD" clId="Web-{8081DF64-2A41-357E-B050-11E00D105171}" dt="2022-12-09T19:12:35.314" v="6" actId="20577"/>
          <ac:spMkLst>
            <pc:docMk/>
            <pc:sldMk cId="1517106254" sldId="267"/>
            <ac:spMk id="40" creationId="{B733E447-0E56-595A-8479-20FB33BA05C0}"/>
          </ac:spMkLst>
        </pc:spChg>
      </pc:sldChg>
    </pc:docChg>
  </pc:docChgLst>
  <pc:docChgLst>
    <pc:chgData name="Lamprey, Andrew" userId="S::ajlamprey@wpi.edu::99b1bdfb-c84a-468f-a111-3c1bd490f1e5" providerId="AD" clId="Web-{40236E12-0A9F-7676-717F-1FAA5CFFDCD1}"/>
    <pc:docChg chg="delSld modSld">
      <pc:chgData name="Lamprey, Andrew" userId="S::ajlamprey@wpi.edu::99b1bdfb-c84a-468f-a111-3c1bd490f1e5" providerId="AD" clId="Web-{40236E12-0A9F-7676-717F-1FAA5CFFDCD1}" dt="2022-12-09T19:01:35.294" v="7" actId="20577"/>
      <pc:docMkLst>
        <pc:docMk/>
      </pc:docMkLst>
      <pc:sldChg chg="del">
        <pc:chgData name="Lamprey, Andrew" userId="S::ajlamprey@wpi.edu::99b1bdfb-c84a-468f-a111-3c1bd490f1e5" providerId="AD" clId="Web-{40236E12-0A9F-7676-717F-1FAA5CFFDCD1}" dt="2022-12-09T18:58:25.256" v="0"/>
        <pc:sldMkLst>
          <pc:docMk/>
          <pc:sldMk cId="2856755249" sldId="258"/>
        </pc:sldMkLst>
      </pc:sldChg>
      <pc:sldChg chg="del">
        <pc:chgData name="Lamprey, Andrew" userId="S::ajlamprey@wpi.edu::99b1bdfb-c84a-468f-a111-3c1bd490f1e5" providerId="AD" clId="Web-{40236E12-0A9F-7676-717F-1FAA5CFFDCD1}" dt="2022-12-09T18:58:30.554" v="3"/>
        <pc:sldMkLst>
          <pc:docMk/>
          <pc:sldMk cId="2523842403" sldId="259"/>
        </pc:sldMkLst>
      </pc:sldChg>
      <pc:sldChg chg="del">
        <pc:chgData name="Lamprey, Andrew" userId="S::ajlamprey@wpi.edu::99b1bdfb-c84a-468f-a111-3c1bd490f1e5" providerId="AD" clId="Web-{40236E12-0A9F-7676-717F-1FAA5CFFDCD1}" dt="2022-12-09T18:58:27.803" v="1"/>
        <pc:sldMkLst>
          <pc:docMk/>
          <pc:sldMk cId="1552601854" sldId="261"/>
        </pc:sldMkLst>
      </pc:sldChg>
      <pc:sldChg chg="modSp">
        <pc:chgData name="Lamprey, Andrew" userId="S::ajlamprey@wpi.edu::99b1bdfb-c84a-468f-a111-3c1bd490f1e5" providerId="AD" clId="Web-{40236E12-0A9F-7676-717F-1FAA5CFFDCD1}" dt="2022-12-09T19:01:35.294" v="7" actId="20577"/>
        <pc:sldMkLst>
          <pc:docMk/>
          <pc:sldMk cId="1517106254" sldId="267"/>
        </pc:sldMkLst>
        <pc:spChg chg="mod">
          <ac:chgData name="Lamprey, Andrew" userId="S::ajlamprey@wpi.edu::99b1bdfb-c84a-468f-a111-3c1bd490f1e5" providerId="AD" clId="Web-{40236E12-0A9F-7676-717F-1FAA5CFFDCD1}" dt="2022-12-09T19:01:35.294" v="7" actId="20577"/>
          <ac:spMkLst>
            <pc:docMk/>
            <pc:sldMk cId="1517106254" sldId="267"/>
            <ac:spMk id="18" creationId="{12F18C83-12B2-844C-6EFE-963B7F1CE21F}"/>
          </ac:spMkLst>
        </pc:spChg>
        <pc:spChg chg="mod">
          <ac:chgData name="Lamprey, Andrew" userId="S::ajlamprey@wpi.edu::99b1bdfb-c84a-468f-a111-3c1bd490f1e5" providerId="AD" clId="Web-{40236E12-0A9F-7676-717F-1FAA5CFFDCD1}" dt="2022-12-09T19:01:30.747" v="6" actId="20577"/>
          <ac:spMkLst>
            <pc:docMk/>
            <pc:sldMk cId="1517106254" sldId="267"/>
            <ac:spMk id="40" creationId="{B733E447-0E56-595A-8479-20FB33BA05C0}"/>
          </ac:spMkLst>
        </pc:spChg>
        <pc:spChg chg="mod">
          <ac:chgData name="Lamprey, Andrew" userId="S::ajlamprey@wpi.edu::99b1bdfb-c84a-468f-a111-3c1bd490f1e5" providerId="AD" clId="Web-{40236E12-0A9F-7676-717F-1FAA5CFFDCD1}" dt="2022-12-09T18:58:47.539" v="4" actId="20577"/>
          <ac:spMkLst>
            <pc:docMk/>
            <pc:sldMk cId="1517106254" sldId="267"/>
            <ac:spMk id="1024" creationId="{437AAAC9-D081-C6B9-00AF-F343DEFE2A6E}"/>
          </ac:spMkLst>
        </pc:spChg>
      </pc:sldChg>
      <pc:sldChg chg="del">
        <pc:chgData name="Lamprey, Andrew" userId="S::ajlamprey@wpi.edu::99b1bdfb-c84a-468f-a111-3c1bd490f1e5" providerId="AD" clId="Web-{40236E12-0A9F-7676-717F-1FAA5CFFDCD1}" dt="2022-12-09T18:58:29.725" v="2"/>
        <pc:sldMkLst>
          <pc:docMk/>
          <pc:sldMk cId="422559846" sldId="268"/>
        </pc:sldMkLst>
      </pc:sldChg>
    </pc:docChg>
  </pc:docChgLst>
  <pc:docChgLst>
    <pc:chgData name="Jain, Pranav" userId="S::psjain@wpi.edu::fe7c3c8a-7125-45ee-811e-9f28cc4cf99f" providerId="AD" clId="Web-{0BD5BE0A-37C1-0710-76FB-E4BA60C9F36E}"/>
    <pc:docChg chg="addSld delSld modSld">
      <pc:chgData name="Jain, Pranav" userId="S::psjain@wpi.edu::fe7c3c8a-7125-45ee-811e-9f28cc4cf99f" providerId="AD" clId="Web-{0BD5BE0A-37C1-0710-76FB-E4BA60C9F36E}" dt="2022-12-07T06:03:48.925" v="118" actId="1076"/>
      <pc:docMkLst>
        <pc:docMk/>
      </pc:docMkLst>
      <pc:sldChg chg="addSp delSp modSp">
        <pc:chgData name="Jain, Pranav" userId="S::psjain@wpi.edu::fe7c3c8a-7125-45ee-811e-9f28cc4cf99f" providerId="AD" clId="Web-{0BD5BE0A-37C1-0710-76FB-E4BA60C9F36E}" dt="2022-12-07T05:47:36.886" v="6"/>
        <pc:sldMkLst>
          <pc:docMk/>
          <pc:sldMk cId="2538948198" sldId="263"/>
        </pc:sldMkLst>
        <pc:picChg chg="add del mod">
          <ac:chgData name="Jain, Pranav" userId="S::psjain@wpi.edu::fe7c3c8a-7125-45ee-811e-9f28cc4cf99f" providerId="AD" clId="Web-{0BD5BE0A-37C1-0710-76FB-E4BA60C9F36E}" dt="2022-12-07T05:47:36.886" v="6"/>
          <ac:picMkLst>
            <pc:docMk/>
            <pc:sldMk cId="2538948198" sldId="263"/>
            <ac:picMk id="8" creationId="{5343FD14-A548-87F5-8E85-0D9BA8667D3A}"/>
          </ac:picMkLst>
        </pc:picChg>
      </pc:sldChg>
      <pc:sldChg chg="new del">
        <pc:chgData name="Jain, Pranav" userId="S::psjain@wpi.edu::fe7c3c8a-7125-45ee-811e-9f28cc4cf99f" providerId="AD" clId="Web-{0BD5BE0A-37C1-0710-76FB-E4BA60C9F36E}" dt="2022-12-07T05:47:45.620" v="8"/>
        <pc:sldMkLst>
          <pc:docMk/>
          <pc:sldMk cId="1924758432" sldId="264"/>
        </pc:sldMkLst>
      </pc:sldChg>
      <pc:sldChg chg="addSp delSp modSp new del">
        <pc:chgData name="Jain, Pranav" userId="S::psjain@wpi.edu::fe7c3c8a-7125-45ee-811e-9f28cc4cf99f" providerId="AD" clId="Web-{0BD5BE0A-37C1-0710-76FB-E4BA60C9F36E}" dt="2022-12-07T05:48:19.668" v="14"/>
        <pc:sldMkLst>
          <pc:docMk/>
          <pc:sldMk cId="3276173811" sldId="265"/>
        </pc:sldMkLst>
        <pc:spChg chg="add del mod">
          <ac:chgData name="Jain, Pranav" userId="S::psjain@wpi.edu::fe7c3c8a-7125-45ee-811e-9f28cc4cf99f" providerId="AD" clId="Web-{0BD5BE0A-37C1-0710-76FB-E4BA60C9F36E}" dt="2022-12-07T05:47:52.261" v="12"/>
          <ac:spMkLst>
            <pc:docMk/>
            <pc:sldMk cId="3276173811" sldId="265"/>
            <ac:spMk id="2" creationId="{4F03A60F-BCF0-3C8B-AFD4-4D23A0DA4210}"/>
          </ac:spMkLst>
        </pc:spChg>
      </pc:sldChg>
      <pc:sldChg chg="modSp add">
        <pc:chgData name="Jain, Pranav" userId="S::psjain@wpi.edu::fe7c3c8a-7125-45ee-811e-9f28cc4cf99f" providerId="AD" clId="Web-{0BD5BE0A-37C1-0710-76FB-E4BA60C9F36E}" dt="2022-12-07T05:54:00.114" v="32"/>
        <pc:sldMkLst>
          <pc:docMk/>
          <pc:sldMk cId="1506438451" sldId="266"/>
        </pc:sldMkLst>
        <pc:spChg chg="mod">
          <ac:chgData name="Jain, Pranav" userId="S::psjain@wpi.edu::fe7c3c8a-7125-45ee-811e-9f28cc4cf99f" providerId="AD" clId="Web-{0BD5BE0A-37C1-0710-76FB-E4BA60C9F36E}" dt="2022-12-07T05:52:17.236" v="26" actId="1076"/>
          <ac:spMkLst>
            <pc:docMk/>
            <pc:sldMk cId="1506438451" sldId="266"/>
            <ac:spMk id="1137" creationId="{929F976F-857B-69A0-EDA8-254535533660}"/>
          </ac:spMkLst>
        </pc:spChg>
        <pc:spChg chg="mod">
          <ac:chgData name="Jain, Pranav" userId="S::psjain@wpi.edu::fe7c3c8a-7125-45ee-811e-9f28cc4cf99f" providerId="AD" clId="Web-{0BD5BE0A-37C1-0710-76FB-E4BA60C9F36E}" dt="2022-12-07T05:53:51.942" v="31" actId="1076"/>
          <ac:spMkLst>
            <pc:docMk/>
            <pc:sldMk cId="1506438451" sldId="266"/>
            <ac:spMk id="1205" creationId="{A65036F2-9CF4-FE29-3561-9ED70F1B04A2}"/>
          </ac:spMkLst>
        </pc:spChg>
        <pc:spChg chg="mod ord">
          <ac:chgData name="Jain, Pranav" userId="S::psjain@wpi.edu::fe7c3c8a-7125-45ee-811e-9f28cc4cf99f" providerId="AD" clId="Web-{0BD5BE0A-37C1-0710-76FB-E4BA60C9F36E}" dt="2022-12-07T05:54:00.114" v="32"/>
          <ac:spMkLst>
            <pc:docMk/>
            <pc:sldMk cId="1506438451" sldId="266"/>
            <ac:spMk id="1206" creationId="{AC3D196D-86C4-DA54-1CB8-31875489F7A2}"/>
          </ac:spMkLst>
        </pc:spChg>
        <pc:grpChg chg="ord">
          <ac:chgData name="Jain, Pranav" userId="S::psjain@wpi.edu::fe7c3c8a-7125-45ee-811e-9f28cc4cf99f" providerId="AD" clId="Web-{0BD5BE0A-37C1-0710-76FB-E4BA60C9F36E}" dt="2022-12-07T05:53:25.832" v="28"/>
          <ac:grpSpMkLst>
            <pc:docMk/>
            <pc:sldMk cId="1506438451" sldId="266"/>
            <ac:grpSpMk id="1136" creationId="{6DF2F4ED-EB93-5752-529E-434F593E1016}"/>
          </ac:grpSpMkLst>
        </pc:grpChg>
        <pc:cxnChg chg="mod">
          <ac:chgData name="Jain, Pranav" userId="S::psjain@wpi.edu::fe7c3c8a-7125-45ee-811e-9f28cc4cf99f" providerId="AD" clId="Web-{0BD5BE0A-37C1-0710-76FB-E4BA60C9F36E}" dt="2022-12-07T05:52:11.158" v="25" actId="1076"/>
          <ac:cxnSpMkLst>
            <pc:docMk/>
            <pc:sldMk cId="1506438451" sldId="266"/>
            <ac:cxnSpMk id="1138" creationId="{A393792C-C37C-8074-4D91-A4B4436B785F}"/>
          </ac:cxnSpMkLst>
        </pc:cxnChg>
      </pc:sldChg>
      <pc:sldChg chg="addSp delSp modSp add replId">
        <pc:chgData name="Jain, Pranav" userId="S::psjain@wpi.edu::fe7c3c8a-7125-45ee-811e-9f28cc4cf99f" providerId="AD" clId="Web-{0BD5BE0A-37C1-0710-76FB-E4BA60C9F36E}" dt="2022-12-07T06:03:48.925" v="118" actId="1076"/>
        <pc:sldMkLst>
          <pc:docMk/>
          <pc:sldMk cId="1517106254" sldId="267"/>
        </pc:sldMkLst>
        <pc:spChg chg="topLvl">
          <ac:chgData name="Jain, Pranav" userId="S::psjain@wpi.edu::fe7c3c8a-7125-45ee-811e-9f28cc4cf99f" providerId="AD" clId="Web-{0BD5BE0A-37C1-0710-76FB-E4BA60C9F36E}" dt="2022-12-07T05:55:29.475" v="36"/>
          <ac:spMkLst>
            <pc:docMk/>
            <pc:sldMk cId="1517106254" sldId="267"/>
            <ac:spMk id="12" creationId="{ACB13E4C-42EF-811A-62A7-F262D38C2BDC}"/>
          </ac:spMkLst>
        </pc:spChg>
        <pc:spChg chg="topLvl">
          <ac:chgData name="Jain, Pranav" userId="S::psjain@wpi.edu::fe7c3c8a-7125-45ee-811e-9f28cc4cf99f" providerId="AD" clId="Web-{0BD5BE0A-37C1-0710-76FB-E4BA60C9F36E}" dt="2022-12-07T05:55:29.475" v="36"/>
          <ac:spMkLst>
            <pc:docMk/>
            <pc:sldMk cId="1517106254" sldId="267"/>
            <ac:spMk id="13" creationId="{2A713E43-3F0A-55ED-B34D-5E19F1EFEA25}"/>
          </ac:spMkLst>
        </pc:spChg>
        <pc:spChg chg="add mod">
          <ac:chgData name="Jain, Pranav" userId="S::psjain@wpi.edu::fe7c3c8a-7125-45ee-811e-9f28cc4cf99f" providerId="AD" clId="Web-{0BD5BE0A-37C1-0710-76FB-E4BA60C9F36E}" dt="2022-12-07T06:01:35.266" v="84" actId="1076"/>
          <ac:spMkLst>
            <pc:docMk/>
            <pc:sldMk cId="1517106254" sldId="267"/>
            <ac:spMk id="17" creationId="{54105C39-F851-FF5F-ED8E-38DC886886CA}"/>
          </ac:spMkLst>
        </pc:spChg>
        <pc:spChg chg="add mod">
          <ac:chgData name="Jain, Pranav" userId="S::psjain@wpi.edu::fe7c3c8a-7125-45ee-811e-9f28cc4cf99f" providerId="AD" clId="Web-{0BD5BE0A-37C1-0710-76FB-E4BA60C9F36E}" dt="2022-12-07T06:02:03.844" v="92" actId="20577"/>
          <ac:spMkLst>
            <pc:docMk/>
            <pc:sldMk cId="1517106254" sldId="267"/>
            <ac:spMk id="19" creationId="{A37B54C7-D2C5-1B42-1718-FF53577C662A}"/>
          </ac:spMkLst>
        </pc:spChg>
        <pc:spChg chg="topLvl">
          <ac:chgData name="Jain, Pranav" userId="S::psjain@wpi.edu::fe7c3c8a-7125-45ee-811e-9f28cc4cf99f" providerId="AD" clId="Web-{0BD5BE0A-37C1-0710-76FB-E4BA60C9F36E}" dt="2022-12-07T05:55:29.475" v="36"/>
          <ac:spMkLst>
            <pc:docMk/>
            <pc:sldMk cId="1517106254" sldId="267"/>
            <ac:spMk id="23" creationId="{3B236E41-1AEE-983A-C563-603A2069985C}"/>
          </ac:spMkLst>
        </pc:spChg>
        <pc:spChg chg="add mod">
          <ac:chgData name="Jain, Pranav" userId="S::psjain@wpi.edu::fe7c3c8a-7125-45ee-811e-9f28cc4cf99f" providerId="AD" clId="Web-{0BD5BE0A-37C1-0710-76FB-E4BA60C9F36E}" dt="2022-12-07T06:02:23.626" v="97" actId="20577"/>
          <ac:spMkLst>
            <pc:docMk/>
            <pc:sldMk cId="1517106254" sldId="267"/>
            <ac:spMk id="24" creationId="{B9956483-E50C-5270-C1D3-999BC80EF7A8}"/>
          </ac:spMkLst>
        </pc:spChg>
        <pc:spChg chg="topLvl">
          <ac:chgData name="Jain, Pranav" userId="S::psjain@wpi.edu::fe7c3c8a-7125-45ee-811e-9f28cc4cf99f" providerId="AD" clId="Web-{0BD5BE0A-37C1-0710-76FB-E4BA60C9F36E}" dt="2022-12-07T05:55:29.475" v="36"/>
          <ac:spMkLst>
            <pc:docMk/>
            <pc:sldMk cId="1517106254" sldId="267"/>
            <ac:spMk id="27" creationId="{23CFD21F-B56B-83AB-523C-8FD33DDFECEB}"/>
          </ac:spMkLst>
        </pc:spChg>
        <pc:spChg chg="add mod">
          <ac:chgData name="Jain, Pranav" userId="S::psjain@wpi.edu::fe7c3c8a-7125-45ee-811e-9f28cc4cf99f" providerId="AD" clId="Web-{0BD5BE0A-37C1-0710-76FB-E4BA60C9F36E}" dt="2022-12-07T06:02:33.876" v="99" actId="1076"/>
          <ac:spMkLst>
            <pc:docMk/>
            <pc:sldMk cId="1517106254" sldId="267"/>
            <ac:spMk id="29" creationId="{C764FA65-9398-D516-109B-63D07BE8BF0A}"/>
          </ac:spMkLst>
        </pc:spChg>
        <pc:spChg chg="add mod">
          <ac:chgData name="Jain, Pranav" userId="S::psjain@wpi.edu::fe7c3c8a-7125-45ee-811e-9f28cc4cf99f" providerId="AD" clId="Web-{0BD5BE0A-37C1-0710-76FB-E4BA60C9F36E}" dt="2022-12-07T06:02:56.892" v="106" actId="20577"/>
          <ac:spMkLst>
            <pc:docMk/>
            <pc:sldMk cId="1517106254" sldId="267"/>
            <ac:spMk id="30" creationId="{8C6CBCC4-1386-341D-E5D6-0970CD14FEF3}"/>
          </ac:spMkLst>
        </pc:spChg>
        <pc:spChg chg="topLvl">
          <ac:chgData name="Jain, Pranav" userId="S::psjain@wpi.edu::fe7c3c8a-7125-45ee-811e-9f28cc4cf99f" providerId="AD" clId="Web-{0BD5BE0A-37C1-0710-76FB-E4BA60C9F36E}" dt="2022-12-07T05:55:29.475" v="36"/>
          <ac:spMkLst>
            <pc:docMk/>
            <pc:sldMk cId="1517106254" sldId="267"/>
            <ac:spMk id="32" creationId="{F935C895-B3E9-13A8-0521-45035EC402DC}"/>
          </ac:spMkLst>
        </pc:spChg>
        <pc:spChg chg="add mod">
          <ac:chgData name="Jain, Pranav" userId="S::psjain@wpi.edu::fe7c3c8a-7125-45ee-811e-9f28cc4cf99f" providerId="AD" clId="Web-{0BD5BE0A-37C1-0710-76FB-E4BA60C9F36E}" dt="2022-12-07T06:03:48.925" v="118" actId="1076"/>
          <ac:spMkLst>
            <pc:docMk/>
            <pc:sldMk cId="1517106254" sldId="267"/>
            <ac:spMk id="42" creationId="{BD4B73EC-6379-CD65-C411-59B13E0DC56A}"/>
          </ac:spMkLst>
        </pc:spChg>
        <pc:spChg chg="topLvl">
          <ac:chgData name="Jain, Pranav" userId="S::psjain@wpi.edu::fe7c3c8a-7125-45ee-811e-9f28cc4cf99f" providerId="AD" clId="Web-{0BD5BE0A-37C1-0710-76FB-E4BA60C9F36E}" dt="2022-12-07T05:55:29.475" v="36"/>
          <ac:spMkLst>
            <pc:docMk/>
            <pc:sldMk cId="1517106254" sldId="267"/>
            <ac:spMk id="55" creationId="{CDC721A8-23E6-BBDD-152E-D63FF069B673}"/>
          </ac:spMkLst>
        </pc:spChg>
        <pc:spChg chg="mod">
          <ac:chgData name="Jain, Pranav" userId="S::psjain@wpi.edu::fe7c3c8a-7125-45ee-811e-9f28cc4cf99f" providerId="AD" clId="Web-{0BD5BE0A-37C1-0710-76FB-E4BA60C9F36E}" dt="2022-12-07T05:58:18.886" v="46" actId="1076"/>
          <ac:spMkLst>
            <pc:docMk/>
            <pc:sldMk cId="1517106254" sldId="267"/>
            <ac:spMk id="1051" creationId="{ADBBBAAC-F678-0853-EB50-6C71BC5D77A4}"/>
          </ac:spMkLst>
        </pc:spChg>
        <pc:spChg chg="mod">
          <ac:chgData name="Jain, Pranav" userId="S::psjain@wpi.edu::fe7c3c8a-7125-45ee-811e-9f28cc4cf99f" providerId="AD" clId="Web-{0BD5BE0A-37C1-0710-76FB-E4BA60C9F36E}" dt="2022-12-07T05:58:18.886" v="45" actId="1076"/>
          <ac:spMkLst>
            <pc:docMk/>
            <pc:sldMk cId="1517106254" sldId="267"/>
            <ac:spMk id="1052" creationId="{F116F0A8-8ACB-1FCB-B5E6-F2E3D2ED4A84}"/>
          </ac:spMkLst>
        </pc:spChg>
        <pc:spChg chg="mod">
          <ac:chgData name="Jain, Pranav" userId="S::psjain@wpi.edu::fe7c3c8a-7125-45ee-811e-9f28cc4cf99f" providerId="AD" clId="Web-{0BD5BE0A-37C1-0710-76FB-E4BA60C9F36E}" dt="2022-12-07T05:59:44.200" v="55" actId="14100"/>
          <ac:spMkLst>
            <pc:docMk/>
            <pc:sldMk cId="1517106254" sldId="267"/>
            <ac:spMk id="1053" creationId="{899AA2D6-9757-3669-6454-C1E9746FFA35}"/>
          </ac:spMkLst>
        </pc:spChg>
        <pc:grpChg chg="add mod">
          <ac:chgData name="Jain, Pranav" userId="S::psjain@wpi.edu::fe7c3c8a-7125-45ee-811e-9f28cc4cf99f" providerId="AD" clId="Web-{0BD5BE0A-37C1-0710-76FB-E4BA60C9F36E}" dt="2022-12-07T05:55:56.054" v="39" actId="1076"/>
          <ac:grpSpMkLst>
            <pc:docMk/>
            <pc:sldMk cId="1517106254" sldId="267"/>
            <ac:grpSpMk id="7" creationId="{393C228E-31AD-BDAD-BCCF-EB3DB4E19B44}"/>
          </ac:grpSpMkLst>
        </pc:grpChg>
        <pc:grpChg chg="add mod">
          <ac:chgData name="Jain, Pranav" userId="S::psjain@wpi.edu::fe7c3c8a-7125-45ee-811e-9f28cc4cf99f" providerId="AD" clId="Web-{0BD5BE0A-37C1-0710-76FB-E4BA60C9F36E}" dt="2022-12-07T05:56:33.664" v="41" actId="1076"/>
          <ac:grpSpMkLst>
            <pc:docMk/>
            <pc:sldMk cId="1517106254" sldId="267"/>
            <ac:grpSpMk id="8" creationId="{F41E6EF9-43D9-7B60-3B97-14E1ECDBC73B}"/>
          </ac:grpSpMkLst>
        </pc:grpChg>
        <pc:grpChg chg="add mod">
          <ac:chgData name="Jain, Pranav" userId="S::psjain@wpi.edu::fe7c3c8a-7125-45ee-811e-9f28cc4cf99f" providerId="AD" clId="Web-{0BD5BE0A-37C1-0710-76FB-E4BA60C9F36E}" dt="2022-12-07T06:00:18.795" v="60" actId="1076"/>
          <ac:grpSpMkLst>
            <pc:docMk/>
            <pc:sldMk cId="1517106254" sldId="267"/>
            <ac:grpSpMk id="9" creationId="{C1905927-2CFA-4F15-C0CD-0DCDECAEED14}"/>
          </ac:grpSpMkLst>
        </pc:grpChg>
        <pc:grpChg chg="add mod">
          <ac:chgData name="Jain, Pranav" userId="S::psjain@wpi.edu::fe7c3c8a-7125-45ee-811e-9f28cc4cf99f" providerId="AD" clId="Web-{0BD5BE0A-37C1-0710-76FB-E4BA60C9F36E}" dt="2022-12-07T06:00:25.092" v="61" actId="1076"/>
          <ac:grpSpMkLst>
            <pc:docMk/>
            <pc:sldMk cId="1517106254" sldId="267"/>
            <ac:grpSpMk id="10" creationId="{16841154-9EFB-E4E2-D66F-C6808B7540F1}"/>
          </ac:grpSpMkLst>
        </pc:grpChg>
        <pc:grpChg chg="del">
          <ac:chgData name="Jain, Pranav" userId="S::psjain@wpi.edu::fe7c3c8a-7125-45ee-811e-9f28cc4cf99f" providerId="AD" clId="Web-{0BD5BE0A-37C1-0710-76FB-E4BA60C9F36E}" dt="2022-12-07T05:55:29.475" v="36"/>
          <ac:grpSpMkLst>
            <pc:docMk/>
            <pc:sldMk cId="1517106254" sldId="267"/>
            <ac:grpSpMk id="14" creationId="{99EDC1C3-6449-30A4-1FFC-EC068B95EA14}"/>
          </ac:grpSpMkLst>
        </pc:grpChg>
        <pc:grpChg chg="mod">
          <ac:chgData name="Jain, Pranav" userId="S::psjain@wpi.edu::fe7c3c8a-7125-45ee-811e-9f28cc4cf99f" providerId="AD" clId="Web-{0BD5BE0A-37C1-0710-76FB-E4BA60C9F36E}" dt="2022-12-07T05:58:18.886" v="47" actId="1076"/>
          <ac:grpSpMkLst>
            <pc:docMk/>
            <pc:sldMk cId="1517106254" sldId="267"/>
            <ac:grpSpMk id="1047" creationId="{919EB2B8-41F2-A8E9-5DEA-FA5A496C84CA}"/>
          </ac:grpSpMkLst>
        </pc:grpChg>
        <pc:grpChg chg="mod">
          <ac:chgData name="Jain, Pranav" userId="S::psjain@wpi.edu::fe7c3c8a-7125-45ee-811e-9f28cc4cf99f" providerId="AD" clId="Web-{0BD5BE0A-37C1-0710-76FB-E4BA60C9F36E}" dt="2022-12-07T05:55:19.725" v="35" actId="1076"/>
          <ac:grpSpMkLst>
            <pc:docMk/>
            <pc:sldMk cId="1517106254" sldId="267"/>
            <ac:grpSpMk id="1062" creationId="{66012C4D-9F2E-B00F-64A9-16BF9CEAECB9}"/>
          </ac:grpSpMkLst>
        </pc:grpChg>
        <pc:cxnChg chg="topLvl">
          <ac:chgData name="Jain, Pranav" userId="S::psjain@wpi.edu::fe7c3c8a-7125-45ee-811e-9f28cc4cf99f" providerId="AD" clId="Web-{0BD5BE0A-37C1-0710-76FB-E4BA60C9F36E}" dt="2022-12-07T05:55:29.475" v="36"/>
          <ac:cxnSpMkLst>
            <pc:docMk/>
            <pc:sldMk cId="1517106254" sldId="267"/>
            <ac:cxnSpMk id="53" creationId="{3A4A12DD-1A5F-EC56-9E3C-487D73461A98}"/>
          </ac:cxnSpMkLst>
        </pc:cxnChg>
        <pc:cxnChg chg="topLvl">
          <ac:chgData name="Jain, Pranav" userId="S::psjain@wpi.edu::fe7c3c8a-7125-45ee-811e-9f28cc4cf99f" providerId="AD" clId="Web-{0BD5BE0A-37C1-0710-76FB-E4BA60C9F36E}" dt="2022-12-07T05:55:29.475" v="36"/>
          <ac:cxnSpMkLst>
            <pc:docMk/>
            <pc:sldMk cId="1517106254" sldId="267"/>
            <ac:cxnSpMk id="54" creationId="{B00DD48E-0360-4EC8-4B24-3989AC309491}"/>
          </ac:cxnSpMkLst>
        </pc:cxnChg>
      </pc:sldChg>
    </pc:docChg>
  </pc:docChgLst>
  <pc:docChgLst>
    <pc:chgData name="Burns, Anthony" userId="S::ajburns@wpi.edu::8bec3f7e-2ad9-431a-8ff8-d2f447142cb6" providerId="AD" clId="Web-{A0339D46-00AA-8FFC-D0D8-E0E309698923}"/>
    <pc:docChg chg="modSld">
      <pc:chgData name="Burns, Anthony" userId="S::ajburns@wpi.edu::8bec3f7e-2ad9-431a-8ff8-d2f447142cb6" providerId="AD" clId="Web-{A0339D46-00AA-8FFC-D0D8-E0E309698923}" dt="2022-12-02T18:21:20.610" v="23"/>
      <pc:docMkLst>
        <pc:docMk/>
      </pc:docMkLst>
      <pc:sldChg chg="addSp modSp">
        <pc:chgData name="Burns, Anthony" userId="S::ajburns@wpi.edu::8bec3f7e-2ad9-431a-8ff8-d2f447142cb6" providerId="AD" clId="Web-{A0339D46-00AA-8FFC-D0D8-E0E309698923}" dt="2022-12-02T18:21:20.610" v="23"/>
        <pc:sldMkLst>
          <pc:docMk/>
          <pc:sldMk cId="109857222" sldId="256"/>
        </pc:sldMkLst>
        <pc:spChg chg="mod">
          <ac:chgData name="Burns, Anthony" userId="S::ajburns@wpi.edu::8bec3f7e-2ad9-431a-8ff8-d2f447142cb6" providerId="AD" clId="Web-{A0339D46-00AA-8FFC-D0D8-E0E309698923}" dt="2022-12-02T18:09:36.399" v="13" actId="20577"/>
          <ac:spMkLst>
            <pc:docMk/>
            <pc:sldMk cId="109857222" sldId="256"/>
            <ac:spMk id="13" creationId="{5BB45592-A3C1-8046-9F29-F3A03818A70A}"/>
          </ac:spMkLst>
        </pc:spChg>
        <pc:picChg chg="add">
          <ac:chgData name="Burns, Anthony" userId="S::ajburns@wpi.edu::8bec3f7e-2ad9-431a-8ff8-d2f447142cb6" providerId="AD" clId="Web-{A0339D46-00AA-8FFC-D0D8-E0E309698923}" dt="2022-12-02T18:21:20.610" v="23"/>
          <ac:picMkLst>
            <pc:docMk/>
            <pc:sldMk cId="109857222" sldId="256"/>
            <ac:picMk id="15" creationId="{A2CD27E9-B568-E8D1-740A-4C40160F96ED}"/>
          </ac:picMkLst>
        </pc:picChg>
      </pc:sldChg>
      <pc:sldChg chg="addSp modSp">
        <pc:chgData name="Burns, Anthony" userId="S::ajburns@wpi.edu::8bec3f7e-2ad9-431a-8ff8-d2f447142cb6" providerId="AD" clId="Web-{A0339D46-00AA-8FFC-D0D8-E0E309698923}" dt="2022-12-02T18:21:12.734" v="22" actId="1076"/>
        <pc:sldMkLst>
          <pc:docMk/>
          <pc:sldMk cId="2856755249" sldId="258"/>
        </pc:sldMkLst>
        <pc:spChg chg="mod">
          <ac:chgData name="Burns, Anthony" userId="S::ajburns@wpi.edu::8bec3f7e-2ad9-431a-8ff8-d2f447142cb6" providerId="AD" clId="Web-{A0339D46-00AA-8FFC-D0D8-E0E309698923}" dt="2022-12-02T17:27:46.729" v="11" actId="20577"/>
          <ac:spMkLst>
            <pc:docMk/>
            <pc:sldMk cId="2856755249" sldId="258"/>
            <ac:spMk id="36" creationId="{98169750-CD3E-A9F5-276E-D1258A338679}"/>
          </ac:spMkLst>
        </pc:spChg>
        <pc:spChg chg="mod">
          <ac:chgData name="Burns, Anthony" userId="S::ajburns@wpi.edu::8bec3f7e-2ad9-431a-8ff8-d2f447142cb6" providerId="AD" clId="Web-{A0339D46-00AA-8FFC-D0D8-E0E309698923}" dt="2022-12-02T17:23:22.190" v="9" actId="20577"/>
          <ac:spMkLst>
            <pc:docMk/>
            <pc:sldMk cId="2856755249" sldId="258"/>
            <ac:spMk id="37" creationId="{D73B49CE-4505-934C-4F1A-5AB29CA35964}"/>
          </ac:spMkLst>
        </pc:spChg>
        <pc:picChg chg="add mod modCrop">
          <ac:chgData name="Burns, Anthony" userId="S::ajburns@wpi.edu::8bec3f7e-2ad9-431a-8ff8-d2f447142cb6" providerId="AD" clId="Web-{A0339D46-00AA-8FFC-D0D8-E0E309698923}" dt="2022-12-02T18:21:12.734" v="22" actId="1076"/>
          <ac:picMkLst>
            <pc:docMk/>
            <pc:sldMk cId="2856755249" sldId="258"/>
            <ac:picMk id="3" creationId="{50B68C0E-17C0-CB5E-AC60-E26FD3C18693}"/>
          </ac:picMkLst>
        </pc:picChg>
      </pc:sldChg>
    </pc:docChg>
  </pc:docChgLst>
  <pc:docChgLst>
    <pc:chgData name="Jain, Pranav" userId="fe7c3c8a-7125-45ee-811e-9f28cc4cf99f" providerId="ADAL" clId="{94FC30FB-F1F6-4012-998C-8EE96A1D67E4}"/>
    <pc:docChg chg="undo custSel addSld delSld modSld">
      <pc:chgData name="Jain, Pranav" userId="fe7c3c8a-7125-45ee-811e-9f28cc4cf99f" providerId="ADAL" clId="{94FC30FB-F1F6-4012-998C-8EE96A1D67E4}" dt="2022-12-09T19:19:16.499" v="277" actId="166"/>
      <pc:docMkLst>
        <pc:docMk/>
      </pc:docMkLst>
      <pc:sldChg chg="modSp mod setBg">
        <pc:chgData name="Jain, Pranav" userId="fe7c3c8a-7125-45ee-811e-9f28cc4cf99f" providerId="ADAL" clId="{94FC30FB-F1F6-4012-998C-8EE96A1D67E4}" dt="2022-11-30T19:53:41.056" v="21" actId="1037"/>
        <pc:sldMkLst>
          <pc:docMk/>
          <pc:sldMk cId="109857222" sldId="256"/>
        </pc:sldMkLst>
        <pc:spChg chg="mod">
          <ac:chgData name="Jain, Pranav" userId="fe7c3c8a-7125-45ee-811e-9f28cc4cf99f" providerId="ADAL" clId="{94FC30FB-F1F6-4012-998C-8EE96A1D67E4}" dt="2022-11-30T19:53:41.056" v="21" actId="1037"/>
          <ac:spMkLst>
            <pc:docMk/>
            <pc:sldMk cId="109857222" sldId="256"/>
            <ac:spMk id="3" creationId="{4C105DBD-CD7E-936B-2DA9-5C82018DBA6C}"/>
          </ac:spMkLst>
        </pc:spChg>
        <pc:spChg chg="mod">
          <ac:chgData name="Jain, Pranav" userId="fe7c3c8a-7125-45ee-811e-9f28cc4cf99f" providerId="ADAL" clId="{94FC30FB-F1F6-4012-998C-8EE96A1D67E4}" dt="2022-11-30T19:35:42.522" v="19" actId="1035"/>
          <ac:spMkLst>
            <pc:docMk/>
            <pc:sldMk cId="109857222" sldId="256"/>
            <ac:spMk id="5" creationId="{39B17057-8E8B-1959-7865-6F99E4CA48AE}"/>
          </ac:spMkLst>
        </pc:spChg>
        <pc:spChg chg="mod">
          <ac:chgData name="Jain, Pranav" userId="fe7c3c8a-7125-45ee-811e-9f28cc4cf99f" providerId="ADAL" clId="{94FC30FB-F1F6-4012-998C-8EE96A1D67E4}" dt="2022-11-30T19:53:41.056" v="21" actId="1037"/>
          <ac:spMkLst>
            <pc:docMk/>
            <pc:sldMk cId="109857222" sldId="256"/>
            <ac:spMk id="10" creationId="{8EEC84B0-B110-4D17-315C-BC1A7ECC1029}"/>
          </ac:spMkLst>
        </pc:spChg>
        <pc:spChg chg="mod">
          <ac:chgData name="Jain, Pranav" userId="fe7c3c8a-7125-45ee-811e-9f28cc4cf99f" providerId="ADAL" clId="{94FC30FB-F1F6-4012-998C-8EE96A1D67E4}" dt="2022-11-30T19:53:41.056" v="21" actId="1037"/>
          <ac:spMkLst>
            <pc:docMk/>
            <pc:sldMk cId="109857222" sldId="256"/>
            <ac:spMk id="16" creationId="{3F25DFC9-0775-C1D2-8B41-84003C1310D8}"/>
          </ac:spMkLst>
        </pc:spChg>
        <pc:picChg chg="mod">
          <ac:chgData name="Jain, Pranav" userId="fe7c3c8a-7125-45ee-811e-9f28cc4cf99f" providerId="ADAL" clId="{94FC30FB-F1F6-4012-998C-8EE96A1D67E4}" dt="2022-11-30T19:53:41.056" v="21" actId="1037"/>
          <ac:picMkLst>
            <pc:docMk/>
            <pc:sldMk cId="109857222" sldId="256"/>
            <ac:picMk id="17" creationId="{189B4F47-2F17-CD67-46E9-1E8287A3942D}"/>
          </ac:picMkLst>
        </pc:picChg>
      </pc:sldChg>
      <pc:sldChg chg="addSp delSp modSp add mod setBg">
        <pc:chgData name="Jain, Pranav" userId="fe7c3c8a-7125-45ee-811e-9f28cc4cf99f" providerId="ADAL" clId="{94FC30FB-F1F6-4012-998C-8EE96A1D67E4}" dt="2022-11-30T19:57:56.196" v="41" actId="14100"/>
        <pc:sldMkLst>
          <pc:docMk/>
          <pc:sldMk cId="1446795081" sldId="257"/>
        </pc:sldMkLst>
        <pc:spChg chg="mod">
          <ac:chgData name="Jain, Pranav" userId="fe7c3c8a-7125-45ee-811e-9f28cc4cf99f" providerId="ADAL" clId="{94FC30FB-F1F6-4012-998C-8EE96A1D67E4}" dt="2022-11-30T19:57:37.461" v="38" actId="14100"/>
          <ac:spMkLst>
            <pc:docMk/>
            <pc:sldMk cId="1446795081" sldId="257"/>
            <ac:spMk id="9" creationId="{C82B5168-9E29-29B6-71F2-825EB0692D0C}"/>
          </ac:spMkLst>
        </pc:spChg>
        <pc:spChg chg="mod">
          <ac:chgData name="Jain, Pranav" userId="fe7c3c8a-7125-45ee-811e-9f28cc4cf99f" providerId="ADAL" clId="{94FC30FB-F1F6-4012-998C-8EE96A1D67E4}" dt="2022-11-30T19:57:40.498" v="39" actId="14100"/>
          <ac:spMkLst>
            <pc:docMk/>
            <pc:sldMk cId="1446795081" sldId="257"/>
            <ac:spMk id="10" creationId="{8EEC84B0-B110-4D17-315C-BC1A7ECC1029}"/>
          </ac:spMkLst>
        </pc:spChg>
        <pc:spChg chg="mod">
          <ac:chgData name="Jain, Pranav" userId="fe7c3c8a-7125-45ee-811e-9f28cc4cf99f" providerId="ADAL" clId="{94FC30FB-F1F6-4012-998C-8EE96A1D67E4}" dt="2022-11-30T19:57:56.196" v="41" actId="14100"/>
          <ac:spMkLst>
            <pc:docMk/>
            <pc:sldMk cId="1446795081" sldId="257"/>
            <ac:spMk id="11" creationId="{BA941A26-7D17-3649-7344-85BF1CD24EA3}"/>
          </ac:spMkLst>
        </pc:spChg>
        <pc:picChg chg="add del mod">
          <ac:chgData name="Jain, Pranav" userId="fe7c3c8a-7125-45ee-811e-9f28cc4cf99f" providerId="ADAL" clId="{94FC30FB-F1F6-4012-998C-8EE96A1D67E4}" dt="2022-11-30T19:56:37.580" v="28" actId="478"/>
          <ac:picMkLst>
            <pc:docMk/>
            <pc:sldMk cId="1446795081" sldId="257"/>
            <ac:picMk id="15" creationId="{DD9873F0-D277-4FC6-8ED2-27C8DEB749B6}"/>
          </ac:picMkLst>
        </pc:picChg>
        <pc:picChg chg="add mod modCrop">
          <ac:chgData name="Jain, Pranav" userId="fe7c3c8a-7125-45ee-811e-9f28cc4cf99f" providerId="ADAL" clId="{94FC30FB-F1F6-4012-998C-8EE96A1D67E4}" dt="2022-11-30T19:57:29.974" v="37" actId="14100"/>
          <ac:picMkLst>
            <pc:docMk/>
            <pc:sldMk cId="1446795081" sldId="257"/>
            <ac:picMk id="17" creationId="{075D983A-D84A-8E5E-BD2A-7EE830E1ECC0}"/>
          </ac:picMkLst>
        </pc:picChg>
      </pc:sldChg>
      <pc:sldChg chg="addSp delSp modSp del mod">
        <pc:chgData name="Jain, Pranav" userId="fe7c3c8a-7125-45ee-811e-9f28cc4cf99f" providerId="ADAL" clId="{94FC30FB-F1F6-4012-998C-8EE96A1D67E4}" dt="2022-12-07T15:51:21.555" v="72" actId="2696"/>
        <pc:sldMkLst>
          <pc:docMk/>
          <pc:sldMk cId="1506438451" sldId="266"/>
        </pc:sldMkLst>
        <pc:spChg chg="mod">
          <ac:chgData name="Jain, Pranav" userId="fe7c3c8a-7125-45ee-811e-9f28cc4cf99f" providerId="ADAL" clId="{94FC30FB-F1F6-4012-998C-8EE96A1D67E4}" dt="2022-12-07T06:07:10.667" v="46"/>
          <ac:spMkLst>
            <pc:docMk/>
            <pc:sldMk cId="1506438451" sldId="266"/>
            <ac:spMk id="8" creationId="{4F5FC209-7F78-3704-5323-4B5CDC7CD67D}"/>
          </ac:spMkLst>
        </pc:spChg>
        <pc:spChg chg="ord">
          <ac:chgData name="Jain, Pranav" userId="fe7c3c8a-7125-45ee-811e-9f28cc4cf99f" providerId="ADAL" clId="{94FC30FB-F1F6-4012-998C-8EE96A1D67E4}" dt="2022-12-07T06:07:54.786" v="53" actId="167"/>
          <ac:spMkLst>
            <pc:docMk/>
            <pc:sldMk cId="1506438451" sldId="266"/>
            <ac:spMk id="1206" creationId="{AC3D196D-86C4-DA54-1CB8-31875489F7A2}"/>
          </ac:spMkLst>
        </pc:spChg>
        <pc:grpChg chg="add mod ord">
          <ac:chgData name="Jain, Pranav" userId="fe7c3c8a-7125-45ee-811e-9f28cc4cf99f" providerId="ADAL" clId="{94FC30FB-F1F6-4012-998C-8EE96A1D67E4}" dt="2022-12-07T06:07:45.029" v="51" actId="167"/>
          <ac:grpSpMkLst>
            <pc:docMk/>
            <pc:sldMk cId="1506438451" sldId="266"/>
            <ac:grpSpMk id="7" creationId="{5CB848F6-252F-D02D-A660-5EB44CE8E7E5}"/>
          </ac:grpSpMkLst>
        </pc:grpChg>
        <pc:grpChg chg="del">
          <ac:chgData name="Jain, Pranav" userId="fe7c3c8a-7125-45ee-811e-9f28cc4cf99f" providerId="ADAL" clId="{94FC30FB-F1F6-4012-998C-8EE96A1D67E4}" dt="2022-12-07T06:07:51.120" v="52" actId="478"/>
          <ac:grpSpMkLst>
            <pc:docMk/>
            <pc:sldMk cId="1506438451" sldId="266"/>
            <ac:grpSpMk id="1136" creationId="{6DF2F4ED-EB93-5752-529E-434F593E1016}"/>
          </ac:grpSpMkLst>
        </pc:grp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" creationId="{AAAE3539-781D-7047-D4FB-21AA3657D288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7" creationId="{04CA25CD-9197-316A-25E6-7B8BEE780E60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9" creationId="{7F06C264-8EBC-20F9-36E9-8402ECDC3F6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24" creationId="{944E17F4-0365-25E2-92F8-51C9555E78B5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29" creationId="{29639A37-3BF0-8F39-7BE2-05C8EDC8B39C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30" creationId="{37588AAD-C193-571E-64D3-5BE496A888EA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42" creationId="{DF077F66-739B-B44D-538C-B59F8577A328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43" creationId="{CFD90A61-BDDA-5BFF-4B03-6D8A41B5EA17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44" creationId="{5CF35773-27FB-CE85-E3E2-E113EBE929BD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63" creationId="{F5C757C0-CB7D-0F28-7801-4EAE385D1B9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24" creationId="{F784B8FF-E43B-A61C-45C8-67D958DECBE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25" creationId="{06329AFA-EC00-8312-16BB-0A073A85622B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27" creationId="{FCA552FA-99AA-02B1-8887-09CE0AC3CB2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29" creationId="{91A36618-589D-29C6-DF30-79C219DBC827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0" creationId="{87085899-3669-9439-F029-8393FACB93FE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1" creationId="{65DE4BB8-C4DB-9F2C-40DC-D776E185F48D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2" creationId="{A46CC737-940B-8D7F-83B2-A9AB8AD0C269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3" creationId="{41CE4F3A-BEB9-F329-D5BA-6D1D42195EF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4" creationId="{62510503-74D1-D202-7279-BB5C137F079E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5" creationId="{453E4639-9B38-B65C-7C60-A784FDDCDDF7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6" creationId="{44A9EBD8-51B2-DDF0-1F5B-910629085A70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7" creationId="{0E2011DD-8904-C2F8-B383-1310AE009AF7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8" creationId="{02A50A65-6E3F-3FEC-2F02-44F34012CE1F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39" creationId="{A417221E-8F0D-73CB-A3AD-586D6B08294F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40" creationId="{C48A33A6-4993-9835-4180-40627B1E11D9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42" creationId="{1A362DA8-8EE3-1B46-10CF-C9F437C218BC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43" creationId="{32CA8F1C-A343-9082-20BA-F272C4AD6DE5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44" creationId="{B1FB81F7-B6E5-4896-15C8-47001A95AF98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56" creationId="{574F902D-7827-5BED-39E7-C64CDFA5AEA6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57" creationId="{74FE2427-C069-33A9-F644-928AAFA5492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58" creationId="{34577AC7-81F4-1807-C495-82313DED2CEF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67" creationId="{8BEB7B33-C68F-A6F3-C3D9-16AFD4466B81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68" creationId="{31E7F3AD-17FD-B75E-2D13-50C74DD68D4F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69" creationId="{754376B7-ABB7-8CA6-4915-AB21670B552D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0" creationId="{55434F2D-12CA-D18F-191A-88590646EB45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1" creationId="{9565E559-2692-5711-0A23-9A6B3ADBEE80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2" creationId="{C0B3C9F7-706A-620A-3B50-314C235464F2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3" creationId="{CBD4857D-4996-8CB8-4274-93DE688F8103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4" creationId="{B784DA4C-EDD9-78CD-6B56-7BB645698A39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5" creationId="{C36B1A83-CD2B-7191-CDBE-0F8C21303762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6" creationId="{112EE7A7-C1D2-53A6-5105-1025E9762C33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7" creationId="{E23B3E29-57AC-2932-797F-BC4997DF89CC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8" creationId="{1C2689CC-57A5-B8BB-8484-4E61E55A18C6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79" creationId="{6077C789-E316-9BBF-78EF-7779C4F4A184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0" creationId="{B3A2D8D4-DEC2-3808-B1F3-2DA66C66A7DA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1" creationId="{AE43EC0E-DDD6-FA46-E3FA-D4882A15D6BC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2" creationId="{31E04790-1915-B0EB-13A0-BB3EADB949BD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3" creationId="{5FFC31BF-4241-A520-1A6F-88F686BBE492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4" creationId="{9FECC2CC-2B79-103B-6E09-6A7B0D40B3E5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5" creationId="{48DF9D83-D2DB-6047-CC5E-DAC0FA4280BF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6" creationId="{19EAF8C7-BAB4-80B2-B2AA-3465E4E77EC3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7" creationId="{54CFF1A8-A835-0AF2-0586-82ED8C22C29B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8" creationId="{07A9E168-3C3C-9AFF-7224-12FBF94D3C56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89" creationId="{DC08F942-D752-B71B-3271-F386AB279F62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0" creationId="{09425D00-2923-C8D0-054C-C8C034FF1175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1" creationId="{F048A5E6-1173-30C6-3DA7-F1015B225102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2" creationId="{4CCB7D04-93B1-2D07-4470-D59EA7C5A1BC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3" creationId="{C2480910-7A6B-0A41-4A53-AA262A75DDE8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4" creationId="{153ACE01-7974-CBEC-CA62-E5994CD29C11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5" creationId="{AEC2AF36-AD56-B6ED-477D-297F29481E4E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6" creationId="{27B87D33-147C-A210-F509-FBF7DBE80EB9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7" creationId="{08F44C64-C681-9013-DF18-ADBCA0C98F4C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8" creationId="{D97B26F4-E336-987C-3FD7-37F82C7FCE51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099" creationId="{77F0ED5A-74C4-2207-DDEC-CA1FAC165249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100" creationId="{2C27FCC6-728D-AD10-47E1-F95F8F200FEA}"/>
          </ac:picMkLst>
        </pc:picChg>
        <pc:picChg chg="mod">
          <ac:chgData name="Jain, Pranav" userId="fe7c3c8a-7125-45ee-811e-9f28cc4cf99f" providerId="ADAL" clId="{94FC30FB-F1F6-4012-998C-8EE96A1D67E4}" dt="2022-12-07T06:07:10.667" v="46"/>
          <ac:picMkLst>
            <pc:docMk/>
            <pc:sldMk cId="1506438451" sldId="266"/>
            <ac:picMk id="1101" creationId="{97F5A5F2-CA2B-93C3-0D93-DFA739F82456}"/>
          </ac:picMkLst>
        </pc:picChg>
        <pc:cxnChg chg="mod">
          <ac:chgData name="Jain, Pranav" userId="fe7c3c8a-7125-45ee-811e-9f28cc4cf99f" providerId="ADAL" clId="{94FC30FB-F1F6-4012-998C-8EE96A1D67E4}" dt="2022-12-07T06:07:10.667" v="46"/>
          <ac:cxnSpMkLst>
            <pc:docMk/>
            <pc:sldMk cId="1506438451" sldId="266"/>
            <ac:cxnSpMk id="9" creationId="{A2386210-4419-21BB-D674-69DAF8CE8CDA}"/>
          </ac:cxnSpMkLst>
        </pc:cxnChg>
      </pc:sldChg>
      <pc:sldChg chg="addSp delSp modSp del mod">
        <pc:chgData name="Jain, Pranav" userId="fe7c3c8a-7125-45ee-811e-9f28cc4cf99f" providerId="ADAL" clId="{94FC30FB-F1F6-4012-998C-8EE96A1D67E4}" dt="2022-12-09T19:19:16.499" v="277" actId="166"/>
        <pc:sldMkLst>
          <pc:docMk/>
          <pc:sldMk cId="1517106254" sldId="267"/>
        </pc:sldMkLst>
        <pc:spChg chg="mod">
          <ac:chgData name="Jain, Pranav" userId="fe7c3c8a-7125-45ee-811e-9f28cc4cf99f" providerId="ADAL" clId="{94FC30FB-F1F6-4012-998C-8EE96A1D67E4}" dt="2022-12-09T19:13:05.502" v="275" actId="207"/>
          <ac:spMkLst>
            <pc:docMk/>
            <pc:sldMk cId="1517106254" sldId="267"/>
            <ac:spMk id="5" creationId="{39B17057-8E8B-1959-7865-6F99E4CA48AE}"/>
          </ac:spMkLst>
        </pc:spChg>
        <pc:spChg chg="mod">
          <ac:chgData name="Jain, Pranav" userId="fe7c3c8a-7125-45ee-811e-9f28cc4cf99f" providerId="ADAL" clId="{94FC30FB-F1F6-4012-998C-8EE96A1D67E4}" dt="2022-12-07T06:17:45.746" v="71" actId="207"/>
          <ac:spMkLst>
            <pc:docMk/>
            <pc:sldMk cId="1517106254" sldId="267"/>
            <ac:spMk id="18" creationId="{12F18C83-12B2-844C-6EFE-963B7F1CE21F}"/>
          </ac:spMkLst>
        </pc:spChg>
        <pc:spChg chg="mod">
          <ac:chgData name="Jain, Pranav" userId="fe7c3c8a-7125-45ee-811e-9f28cc4cf99f" providerId="ADAL" clId="{94FC30FB-F1F6-4012-998C-8EE96A1D67E4}" dt="2022-12-09T19:12:35.391" v="274" actId="120"/>
          <ac:spMkLst>
            <pc:docMk/>
            <pc:sldMk cId="1517106254" sldId="267"/>
            <ac:spMk id="40" creationId="{B733E447-0E56-595A-8479-20FB33BA05C0}"/>
          </ac:spMkLst>
        </pc:spChg>
        <pc:spChg chg="mod">
          <ac:chgData name="Jain, Pranav" userId="fe7c3c8a-7125-45ee-811e-9f28cc4cf99f" providerId="ADAL" clId="{94FC30FB-F1F6-4012-998C-8EE96A1D67E4}" dt="2022-12-09T17:58:42.105" v="139" actId="255"/>
          <ac:spMkLst>
            <pc:docMk/>
            <pc:sldMk cId="1517106254" sldId="267"/>
            <ac:spMk id="43" creationId="{91D99BA8-0937-8712-BCBE-E6363600B429}"/>
          </ac:spMkLst>
        </pc:spChg>
        <pc:spChg chg="mod">
          <ac:chgData name="Jain, Pranav" userId="fe7c3c8a-7125-45ee-811e-9f28cc4cf99f" providerId="ADAL" clId="{94FC30FB-F1F6-4012-998C-8EE96A1D67E4}" dt="2022-12-09T19:12:18.799" v="273" actId="255"/>
          <ac:spMkLst>
            <pc:docMk/>
            <pc:sldMk cId="1517106254" sldId="267"/>
            <ac:spMk id="1024" creationId="{437AAAC9-D081-C6B9-00AF-F343DEFE2A6E}"/>
          </ac:spMkLst>
        </pc:spChg>
        <pc:spChg chg="mod">
          <ac:chgData name="Jain, Pranav" userId="fe7c3c8a-7125-45ee-811e-9f28cc4cf99f" providerId="ADAL" clId="{94FC30FB-F1F6-4012-998C-8EE96A1D67E4}" dt="2022-12-09T17:59:23.383" v="142"/>
          <ac:spMkLst>
            <pc:docMk/>
            <pc:sldMk cId="1517106254" sldId="267"/>
            <ac:spMk id="1025" creationId="{595F18CA-25BA-313B-FD83-3CC7FAA6AE7D}"/>
          </ac:spMkLst>
        </pc:spChg>
        <pc:spChg chg="mod">
          <ac:chgData name="Jain, Pranav" userId="fe7c3c8a-7125-45ee-811e-9f28cc4cf99f" providerId="ADAL" clId="{94FC30FB-F1F6-4012-998C-8EE96A1D67E4}" dt="2022-12-09T18:01:10.047" v="254" actId="403"/>
          <ac:spMkLst>
            <pc:docMk/>
            <pc:sldMk cId="1517106254" sldId="267"/>
            <ac:spMk id="1063" creationId="{2C1F470D-342A-684D-E0FA-EA61629DFA76}"/>
          </ac:spMkLst>
        </pc:spChg>
        <pc:spChg chg="mod">
          <ac:chgData name="Jain, Pranav" userId="fe7c3c8a-7125-45ee-811e-9f28cc4cf99f" providerId="ADAL" clId="{94FC30FB-F1F6-4012-998C-8EE96A1D67E4}" dt="2022-12-09T18:01:10.047" v="254" actId="403"/>
          <ac:spMkLst>
            <pc:docMk/>
            <pc:sldMk cId="1517106254" sldId="267"/>
            <ac:spMk id="1064" creationId="{5A7B34AF-BB58-A23C-CCC0-815E83CC2859}"/>
          </ac:spMkLst>
        </pc:spChg>
        <pc:spChg chg="mod">
          <ac:chgData name="Jain, Pranav" userId="fe7c3c8a-7125-45ee-811e-9f28cc4cf99f" providerId="ADAL" clId="{94FC30FB-F1F6-4012-998C-8EE96A1D67E4}" dt="2022-12-09T18:03:06.211" v="266" actId="1036"/>
          <ac:spMkLst>
            <pc:docMk/>
            <pc:sldMk cId="1517106254" sldId="267"/>
            <ac:spMk id="1065" creationId="{7E1A1F5B-D114-B1D5-8B0C-C876018E83D7}"/>
          </ac:spMkLst>
        </pc:spChg>
        <pc:spChg chg="mod">
          <ac:chgData name="Jain, Pranav" userId="fe7c3c8a-7125-45ee-811e-9f28cc4cf99f" providerId="ADAL" clId="{94FC30FB-F1F6-4012-998C-8EE96A1D67E4}" dt="2022-12-09T18:03:06.211" v="266" actId="1036"/>
          <ac:spMkLst>
            <pc:docMk/>
            <pc:sldMk cId="1517106254" sldId="267"/>
            <ac:spMk id="1066" creationId="{3BA882B8-4181-6DD7-A966-9D9C17BE1041}"/>
          </ac:spMkLst>
        </pc:spChg>
        <pc:spChg chg="mod">
          <ac:chgData name="Jain, Pranav" userId="fe7c3c8a-7125-45ee-811e-9f28cc4cf99f" providerId="ADAL" clId="{94FC30FB-F1F6-4012-998C-8EE96A1D67E4}" dt="2022-12-09T17:55:33.477" v="77" actId="20577"/>
          <ac:spMkLst>
            <pc:docMk/>
            <pc:sldMk cId="1517106254" sldId="267"/>
            <ac:spMk id="1210" creationId="{FA040CE5-A38D-6B8F-2B93-08538CC709F7}"/>
          </ac:spMkLst>
        </pc:spChg>
        <pc:spChg chg="mod">
          <ac:chgData name="Jain, Pranav" userId="fe7c3c8a-7125-45ee-811e-9f28cc4cf99f" providerId="ADAL" clId="{94FC30FB-F1F6-4012-998C-8EE96A1D67E4}" dt="2022-12-09T19:14:45.891" v="276" actId="207"/>
          <ac:spMkLst>
            <pc:docMk/>
            <pc:sldMk cId="1517106254" sldId="267"/>
            <ac:spMk id="1224" creationId="{606E1381-7F8A-740A-4103-7BFD4EE8DA98}"/>
          </ac:spMkLst>
        </pc:spChg>
        <pc:spChg chg="mod">
          <ac:chgData name="Jain, Pranav" userId="fe7c3c8a-7125-45ee-811e-9f28cc4cf99f" providerId="ADAL" clId="{94FC30FB-F1F6-4012-998C-8EE96A1D67E4}" dt="2022-12-09T17:55:56.638" v="87" actId="404"/>
          <ac:spMkLst>
            <pc:docMk/>
            <pc:sldMk cId="1517106254" sldId="267"/>
            <ac:spMk id="1225" creationId="{490B9E93-D675-59FF-A510-9CB2F282F2F8}"/>
          </ac:spMkLst>
        </pc:spChg>
        <pc:grpChg chg="mod">
          <ac:chgData name="Jain, Pranav" userId="fe7c3c8a-7125-45ee-811e-9f28cc4cf99f" providerId="ADAL" clId="{94FC30FB-F1F6-4012-998C-8EE96A1D67E4}" dt="2022-12-09T18:02:42.517" v="256" actId="1038"/>
          <ac:grpSpMkLst>
            <pc:docMk/>
            <pc:sldMk cId="1517106254" sldId="267"/>
            <ac:grpSpMk id="9" creationId="{C1905927-2CFA-4F15-C0CD-0DCDECAEED14}"/>
          </ac:grpSpMkLst>
        </pc:grpChg>
        <pc:grpChg chg="mod">
          <ac:chgData name="Jain, Pranav" userId="fe7c3c8a-7125-45ee-811e-9f28cc4cf99f" providerId="ADAL" clId="{94FC30FB-F1F6-4012-998C-8EE96A1D67E4}" dt="2022-12-09T18:00:54.242" v="252" actId="1036"/>
          <ac:grpSpMkLst>
            <pc:docMk/>
            <pc:sldMk cId="1517106254" sldId="267"/>
            <ac:grpSpMk id="10" creationId="{16841154-9EFB-E4E2-D66F-C6808B7540F1}"/>
          </ac:grpSpMkLst>
        </pc:grpChg>
        <pc:grpChg chg="del mod">
          <ac:chgData name="Jain, Pranav" userId="fe7c3c8a-7125-45ee-811e-9f28cc4cf99f" providerId="ADAL" clId="{94FC30FB-F1F6-4012-998C-8EE96A1D67E4}" dt="2022-12-09T17:59:19.508" v="141" actId="21"/>
          <ac:grpSpMkLst>
            <pc:docMk/>
            <pc:sldMk cId="1517106254" sldId="267"/>
            <ac:grpSpMk id="14" creationId="{59F289AB-F5AC-5D21-DAB1-63046976D47D}"/>
          </ac:grpSpMkLst>
        </pc:grpChg>
        <pc:grpChg chg="add mod">
          <ac:chgData name="Jain, Pranav" userId="fe7c3c8a-7125-45ee-811e-9f28cc4cf99f" providerId="ADAL" clId="{94FC30FB-F1F6-4012-998C-8EE96A1D67E4}" dt="2022-12-09T18:05:11.181" v="267" actId="1038"/>
          <ac:grpSpMkLst>
            <pc:docMk/>
            <pc:sldMk cId="1517106254" sldId="267"/>
            <ac:grpSpMk id="63" creationId="{496EEFCE-0695-A1A8-D87E-E8EA7DC1DC4C}"/>
          </ac:grpSpMkLst>
        </pc:grpChg>
        <pc:grpChg chg="ord">
          <ac:chgData name="Jain, Pranav" userId="fe7c3c8a-7125-45ee-811e-9f28cc4cf99f" providerId="ADAL" clId="{94FC30FB-F1F6-4012-998C-8EE96A1D67E4}" dt="2022-12-09T19:19:16.499" v="277" actId="166"/>
          <ac:grpSpMkLst>
            <pc:docMk/>
            <pc:sldMk cId="1517106254" sldId="267"/>
            <ac:grpSpMk id="1136" creationId="{6DF2F4ED-EB93-5752-529E-434F593E1016}"/>
          </ac:grpSpMkLst>
        </pc:grpChg>
        <pc:picChg chg="mod">
          <ac:chgData name="Jain, Pranav" userId="fe7c3c8a-7125-45ee-811e-9f28cc4cf99f" providerId="ADAL" clId="{94FC30FB-F1F6-4012-998C-8EE96A1D67E4}" dt="2022-12-09T18:00:23.871" v="230" actId="1076"/>
          <ac:picMkLst>
            <pc:docMk/>
            <pc:sldMk cId="1517106254" sldId="267"/>
            <ac:picMk id="3" creationId="{50B68C0E-17C0-CB5E-AC60-E26FD3C18693}"/>
          </ac:picMkLst>
        </pc:picChg>
        <pc:picChg chg="mod modCrop">
          <ac:chgData name="Jain, Pranav" userId="fe7c3c8a-7125-45ee-811e-9f28cc4cf99f" providerId="ADAL" clId="{94FC30FB-F1F6-4012-998C-8EE96A1D67E4}" dt="2022-12-07T06:06:49.037" v="45" actId="732"/>
          <ac:picMkLst>
            <pc:docMk/>
            <pc:sldMk cId="1517106254" sldId="267"/>
            <ac:picMk id="1203" creationId="{C6673920-FEDF-8FA5-282B-2AA8D8307A2B}"/>
          </ac:picMkLst>
        </pc:picChg>
        <pc:picChg chg="mod modCrop">
          <ac:chgData name="Jain, Pranav" userId="fe7c3c8a-7125-45ee-811e-9f28cc4cf99f" providerId="ADAL" clId="{94FC30FB-F1F6-4012-998C-8EE96A1D67E4}" dt="2022-12-07T06:06:29.282" v="43" actId="732"/>
          <ac:picMkLst>
            <pc:docMk/>
            <pc:sldMk cId="1517106254" sldId="267"/>
            <ac:picMk id="1204" creationId="{0C7F5BE3-09E7-C43D-1D61-A672011AEB62}"/>
          </ac:picMkLst>
        </pc:picChg>
      </pc:sldChg>
      <pc:sldChg chg="add">
        <pc:chgData name="Jain, Pranav" userId="fe7c3c8a-7125-45ee-811e-9f28cc4cf99f" providerId="ADAL" clId="{94FC30FB-F1F6-4012-998C-8EE96A1D67E4}" dt="2022-12-07T22:22:40.902" v="73"/>
        <pc:sldMkLst>
          <pc:docMk/>
          <pc:sldMk cId="422559846" sldId="268"/>
        </pc:sldMkLst>
      </pc:sldChg>
    </pc:docChg>
  </pc:docChgLst>
  <pc:docChgLst>
    <pc:chgData name="Jain, Pranav" userId="S::psjain@wpi.edu::fe7c3c8a-7125-45ee-811e-9f28cc4cf99f" providerId="AD" clId="Web-{B9ED3CB8-C608-8549-F237-5489FBC88F9F}"/>
    <pc:docChg chg="modSld">
      <pc:chgData name="Jain, Pranav" userId="S::psjain@wpi.edu::fe7c3c8a-7125-45ee-811e-9f28cc4cf99f" providerId="AD" clId="Web-{B9ED3CB8-C608-8549-F237-5489FBC88F9F}" dt="2022-11-30T19:31:15.776" v="29"/>
      <pc:docMkLst>
        <pc:docMk/>
      </pc:docMkLst>
      <pc:sldChg chg="addSp delSp modSp">
        <pc:chgData name="Jain, Pranav" userId="S::psjain@wpi.edu::fe7c3c8a-7125-45ee-811e-9f28cc4cf99f" providerId="AD" clId="Web-{B9ED3CB8-C608-8549-F237-5489FBC88F9F}" dt="2022-11-30T19:31:15.776" v="29"/>
        <pc:sldMkLst>
          <pc:docMk/>
          <pc:sldMk cId="109857222" sldId="256"/>
        </pc:sldMkLst>
        <pc:spChg chg="del mod">
          <ac:chgData name="Jain, Pranav" userId="S::psjain@wpi.edu::fe7c3c8a-7125-45ee-811e-9f28cc4cf99f" providerId="AD" clId="Web-{B9ED3CB8-C608-8549-F237-5489FBC88F9F}" dt="2022-11-30T19:23:02.606" v="8"/>
          <ac:spMkLst>
            <pc:docMk/>
            <pc:sldMk cId="109857222" sldId="256"/>
            <ac:spMk id="2" creationId="{A25B3FA6-51AC-2A56-024F-32DC6052CB69}"/>
          </ac:spMkLst>
        </pc:spChg>
        <pc:spChg chg="add del">
          <ac:chgData name="Jain, Pranav" userId="S::psjain@wpi.edu::fe7c3c8a-7125-45ee-811e-9f28cc4cf99f" providerId="AD" clId="Web-{B9ED3CB8-C608-8549-F237-5489FBC88F9F}" dt="2022-11-30T19:22:41.747" v="2"/>
          <ac:spMkLst>
            <pc:docMk/>
            <pc:sldMk cId="109857222" sldId="256"/>
            <ac:spMk id="3" creationId="{94F69925-4FB0-2F99-9484-75AACEDE4C22}"/>
          </ac:spMkLst>
        </pc:spChg>
        <pc:spChg chg="mod">
          <ac:chgData name="Jain, Pranav" userId="S::psjain@wpi.edu::fe7c3c8a-7125-45ee-811e-9f28cc4cf99f" providerId="AD" clId="Web-{B9ED3CB8-C608-8549-F237-5489FBC88F9F}" dt="2022-11-30T19:31:15.760" v="27"/>
          <ac:spMkLst>
            <pc:docMk/>
            <pc:sldMk cId="109857222" sldId="256"/>
            <ac:spMk id="9" creationId="{C82B5168-9E29-29B6-71F2-825EB0692D0C}"/>
          </ac:spMkLst>
        </pc:spChg>
        <pc:spChg chg="add mod">
          <ac:chgData name="Jain, Pranav" userId="S::psjain@wpi.edu::fe7c3c8a-7125-45ee-811e-9f28cc4cf99f" providerId="AD" clId="Web-{B9ED3CB8-C608-8549-F237-5489FBC88F9F}" dt="2022-11-30T19:31:15.776" v="28"/>
          <ac:spMkLst>
            <pc:docMk/>
            <pc:sldMk cId="109857222" sldId="256"/>
            <ac:spMk id="10" creationId="{8EEC84B0-B110-4D17-315C-BC1A7ECC1029}"/>
          </ac:spMkLst>
        </pc:spChg>
        <pc:spChg chg="add mod">
          <ac:chgData name="Jain, Pranav" userId="S::psjain@wpi.edu::fe7c3c8a-7125-45ee-811e-9f28cc4cf99f" providerId="AD" clId="Web-{B9ED3CB8-C608-8549-F237-5489FBC88F9F}" dt="2022-11-30T19:31:15.776" v="29"/>
          <ac:spMkLst>
            <pc:docMk/>
            <pc:sldMk cId="109857222" sldId="256"/>
            <ac:spMk id="11" creationId="{BA941A26-7D17-3649-7344-85BF1CD24E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66051-0B42-4B19-B9AF-6110EC3BAC93}" type="datetimeFigureOut"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41EFD-FC70-4724-A20A-9DEA21F0AB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032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58026D-8B43-492F-BFAF-C2A37A79597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11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90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1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71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2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79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1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8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52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8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5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26" Type="http://schemas.openxmlformats.org/officeDocument/2006/relationships/hyperlink" Target="https://www.nationalgeographic.com/environment/article/is-the-us" TargetMode="External"/><Relationship Id="rId39" Type="http://schemas.openxmlformats.org/officeDocument/2006/relationships/image" Target="../media/image21.png"/><Relationship Id="rId21" Type="http://schemas.openxmlformats.org/officeDocument/2006/relationships/hyperlink" Target="https://www.sciencedirect.com/science/article/pii/S0965856421002159" TargetMode="External"/><Relationship Id="rId34" Type="http://schemas.openxmlformats.org/officeDocument/2006/relationships/image" Target="../media/image16.svg"/><Relationship Id="rId42" Type="http://schemas.openxmlformats.org/officeDocument/2006/relationships/image" Target="../media/image24.svg"/><Relationship Id="rId47" Type="http://schemas.openxmlformats.org/officeDocument/2006/relationships/image" Target="../media/image29.png"/><Relationship Id="rId50" Type="http://schemas.openxmlformats.org/officeDocument/2006/relationships/image" Target="../media/image32.svg"/><Relationship Id="rId55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microsoft.com/office/2007/relationships/hdphoto" Target="../media/hdphoto5.wdp"/><Relationship Id="rId29" Type="http://schemas.openxmlformats.org/officeDocument/2006/relationships/image" Target="../media/image11.png"/><Relationship Id="rId11" Type="http://schemas.openxmlformats.org/officeDocument/2006/relationships/image" Target="../media/image7.png"/><Relationship Id="rId24" Type="http://schemas.openxmlformats.org/officeDocument/2006/relationships/hyperlink" Target="http://www.thinkstreetsmart.org/pedestrian-infrastructure.html" TargetMode="External"/><Relationship Id="rId32" Type="http://schemas.openxmlformats.org/officeDocument/2006/relationships/image" Target="../media/image14.svg"/><Relationship Id="rId37" Type="http://schemas.openxmlformats.org/officeDocument/2006/relationships/image" Target="../media/image19.png"/><Relationship Id="rId40" Type="http://schemas.openxmlformats.org/officeDocument/2006/relationships/image" Target="../media/image22.svg"/><Relationship Id="rId45" Type="http://schemas.openxmlformats.org/officeDocument/2006/relationships/image" Target="../media/image27.png"/><Relationship Id="rId53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19" Type="http://schemas.openxmlformats.org/officeDocument/2006/relationships/hyperlink" Target="https://www.inclusivecitymaker.com/guide-accessible-pedestrian-signals/" TargetMode="External"/><Relationship Id="rId31" Type="http://schemas.openxmlformats.org/officeDocument/2006/relationships/image" Target="../media/image13.png"/><Relationship Id="rId44" Type="http://schemas.openxmlformats.org/officeDocument/2006/relationships/image" Target="../media/image26.svg"/><Relationship Id="rId52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openxmlformats.org/officeDocument/2006/relationships/hyperlink" Target="https://doi.org/10.1016/j.jth.2016.05.060" TargetMode="External"/><Relationship Id="rId27" Type="http://schemas.openxmlformats.org/officeDocument/2006/relationships/hyperlink" Target="https://ugc.berkeley.edu/background-content/urbanization" TargetMode="External"/><Relationship Id="rId30" Type="http://schemas.openxmlformats.org/officeDocument/2006/relationships/image" Target="../media/image12.svg"/><Relationship Id="rId35" Type="http://schemas.openxmlformats.org/officeDocument/2006/relationships/image" Target="../media/image17.png"/><Relationship Id="rId43" Type="http://schemas.openxmlformats.org/officeDocument/2006/relationships/image" Target="../media/image25.png"/><Relationship Id="rId48" Type="http://schemas.openxmlformats.org/officeDocument/2006/relationships/image" Target="../media/image30.svg"/><Relationship Id="rId56" Type="http://schemas.openxmlformats.org/officeDocument/2006/relationships/image" Target="../media/image38.png"/><Relationship Id="rId8" Type="http://schemas.microsoft.com/office/2007/relationships/hdphoto" Target="../media/hdphoto1.wdp"/><Relationship Id="rId51" Type="http://schemas.openxmlformats.org/officeDocument/2006/relationships/image" Target="../media/image33.png"/><Relationship Id="rId3" Type="http://schemas.openxmlformats.org/officeDocument/2006/relationships/image" Target="../media/image1.jpeg"/><Relationship Id="rId12" Type="http://schemas.microsoft.com/office/2007/relationships/hdphoto" Target="../media/hdphoto3.wdp"/><Relationship Id="rId17" Type="http://schemas.openxmlformats.org/officeDocument/2006/relationships/image" Target="../media/image10.png"/><Relationship Id="rId25" Type="http://schemas.openxmlformats.org/officeDocument/2006/relationships/hyperlink" Target="https://doi.org/10.1016/j.jenvp.2011.09.003" TargetMode="External"/><Relationship Id="rId33" Type="http://schemas.openxmlformats.org/officeDocument/2006/relationships/image" Target="../media/image15.png"/><Relationship Id="rId38" Type="http://schemas.openxmlformats.org/officeDocument/2006/relationships/image" Target="../media/image20.svg"/><Relationship Id="rId46" Type="http://schemas.openxmlformats.org/officeDocument/2006/relationships/image" Target="../media/image28.svg"/><Relationship Id="rId20" Type="http://schemas.openxmlformats.org/officeDocument/2006/relationships/hyperlink" Target="https://www.city-data.com/crime/crime-Worcester-Massachusetts.html" TargetMode="External"/><Relationship Id="rId41" Type="http://schemas.openxmlformats.org/officeDocument/2006/relationships/image" Target="../media/image23.png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9.png"/><Relationship Id="rId23" Type="http://schemas.openxmlformats.org/officeDocument/2006/relationships/hyperlink" Target="https://ggwash.org/view/37584/heres-what-keeps-people-from-riding-a-bike" TargetMode="External"/><Relationship Id="rId28" Type="http://schemas.openxmlformats.org/officeDocument/2006/relationships/hyperlink" Target="https://doi.org/10.1016/j.ssmph.2021.100927" TargetMode="External"/><Relationship Id="rId36" Type="http://schemas.openxmlformats.org/officeDocument/2006/relationships/image" Target="../media/image18.svg"/><Relationship Id="rId4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Rectangle 1205">
            <a:extLst>
              <a:ext uri="{FF2B5EF4-FFF2-40B4-BE49-F238E27FC236}">
                <a16:creationId xmlns:a16="http://schemas.microsoft.com/office/drawing/2014/main" id="{AC3D196D-86C4-DA54-1CB8-31875489F7A2}"/>
              </a:ext>
            </a:extLst>
          </p:cNvPr>
          <p:cNvSpPr/>
          <p:nvPr/>
        </p:nvSpPr>
        <p:spPr>
          <a:xfrm>
            <a:off x="18212988" y="17415778"/>
            <a:ext cx="11098233" cy="81599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5" name="Rectangle 1204">
            <a:extLst>
              <a:ext uri="{FF2B5EF4-FFF2-40B4-BE49-F238E27FC236}">
                <a16:creationId xmlns:a16="http://schemas.microsoft.com/office/drawing/2014/main" id="{A65036F2-9CF4-FE29-3561-9ED70F1B04A2}"/>
              </a:ext>
            </a:extLst>
          </p:cNvPr>
          <p:cNvSpPr/>
          <p:nvPr/>
        </p:nvSpPr>
        <p:spPr>
          <a:xfrm>
            <a:off x="14789459" y="17370567"/>
            <a:ext cx="3433157" cy="811280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Modes of Transport Used in Worcester</a:t>
            </a:r>
            <a:endParaRPr kumimoji="0" lang="en-GB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899AA2D6-9757-3669-6454-C1E9746FFA35}"/>
              </a:ext>
            </a:extLst>
          </p:cNvPr>
          <p:cNvSpPr/>
          <p:nvPr/>
        </p:nvSpPr>
        <p:spPr>
          <a:xfrm>
            <a:off x="34329635" y="17449871"/>
            <a:ext cx="9561565" cy="2173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 to Walk/ Bike Worcester</a:t>
            </a:r>
            <a:endParaRPr kumimoji="0" lang="en-GB" sz="8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5A331-C36F-D8D9-9C08-C4C2269D779F}"/>
              </a:ext>
            </a:extLst>
          </p:cNvPr>
          <p:cNvSpPr txBox="1"/>
          <p:nvPr/>
        </p:nvSpPr>
        <p:spPr>
          <a:xfrm>
            <a:off x="2145519" y="110681"/>
            <a:ext cx="6462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D47CFD0-FD66-0F99-BE9A-D1DDBAABA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0" y="213590"/>
            <a:ext cx="2743200" cy="987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F9B300-34FC-3EDC-A9CE-8D75129DFBE5}"/>
              </a:ext>
            </a:extLst>
          </p:cNvPr>
          <p:cNvSpPr txBox="1"/>
          <p:nvPr/>
        </p:nvSpPr>
        <p:spPr>
          <a:xfrm>
            <a:off x="34332073" y="201953"/>
            <a:ext cx="87849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Citations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F18C83-12B2-844C-6EFE-963B7F1CE21F}"/>
              </a:ext>
            </a:extLst>
          </p:cNvPr>
          <p:cNvSpPr/>
          <p:nvPr/>
        </p:nvSpPr>
        <p:spPr>
          <a:xfrm>
            <a:off x="1" y="0"/>
            <a:ext cx="43891200" cy="39353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17057-8E8B-1959-7865-6F99E4CA48AE}"/>
              </a:ext>
            </a:extLst>
          </p:cNvPr>
          <p:cNvSpPr txBox="1"/>
          <p:nvPr/>
        </p:nvSpPr>
        <p:spPr>
          <a:xfrm>
            <a:off x="85350" y="-216126"/>
            <a:ext cx="38940932" cy="36625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1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A More Walkable Worcester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 Krishna Garg, Pranav Jain, Piotr </a:t>
            </a:r>
            <a:r>
              <a:rPr kumimoji="0" lang="en-US" sz="6600" b="1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Skoczylas</a:t>
            </a: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</a:rPr>
              <a:t>, Anthony Burns, Andy Lamprey</a:t>
            </a:r>
            <a:endParaRPr kumimoji="0" lang="en-US" sz="8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pic>
        <p:nvPicPr>
          <p:cNvPr id="3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0B68C0E-17C0-CB5E-AC60-E26FD3C18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95" t="-105" r="29556" b="850"/>
          <a:stretch/>
        </p:blipFill>
        <p:spPr>
          <a:xfrm>
            <a:off x="33499096" y="552092"/>
            <a:ext cx="3360396" cy="3141477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11" name="Picture 12" descr="Logo&#10;&#10;Description automatically generated">
            <a:extLst>
              <a:ext uri="{FF2B5EF4-FFF2-40B4-BE49-F238E27FC236}">
                <a16:creationId xmlns:a16="http://schemas.microsoft.com/office/drawing/2014/main" id="{29FDE297-468C-37C6-7E71-441C34ABAD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779" y="-358746"/>
            <a:ext cx="5706318" cy="429563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C485A01-8C5E-297F-3EEE-189256CC5BED}"/>
              </a:ext>
            </a:extLst>
          </p:cNvPr>
          <p:cNvGrpSpPr/>
          <p:nvPr/>
        </p:nvGrpSpPr>
        <p:grpSpPr>
          <a:xfrm>
            <a:off x="0" y="25550974"/>
            <a:ext cx="14049432" cy="7315200"/>
            <a:chOff x="0" y="25550974"/>
            <a:chExt cx="14049432" cy="73152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C4DCC2-70C0-22A8-8DB3-14B390582B73}"/>
                </a:ext>
              </a:extLst>
            </p:cNvPr>
            <p:cNvSpPr/>
            <p:nvPr/>
          </p:nvSpPr>
          <p:spPr>
            <a:xfrm>
              <a:off x="0" y="25550974"/>
              <a:ext cx="14049432" cy="7315200"/>
            </a:xfrm>
            <a:prstGeom prst="rect">
              <a:avLst/>
            </a:prstGeom>
            <a:solidFill>
              <a:srgbClr val="309C8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5CD167-980C-88B0-3FA5-BA14E696D7E7}"/>
                </a:ext>
              </a:extLst>
            </p:cNvPr>
            <p:cNvSpPr/>
            <p:nvPr/>
          </p:nvSpPr>
          <p:spPr>
            <a:xfrm>
              <a:off x="0" y="31106869"/>
              <a:ext cx="14049432" cy="1759305"/>
            </a:xfrm>
            <a:prstGeom prst="rect">
              <a:avLst/>
            </a:prstGeom>
            <a:solidFill>
              <a:srgbClr val="E6D3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D6E2418-4325-3F81-9932-67FEAA997AA0}"/>
                </a:ext>
              </a:extLst>
            </p:cNvPr>
            <p:cNvSpPr/>
            <p:nvPr/>
          </p:nvSpPr>
          <p:spPr>
            <a:xfrm>
              <a:off x="269448" y="25764564"/>
              <a:ext cx="13500340" cy="689435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2F6FE52-AD6C-7B9C-928C-F37158F420DA}"/>
                </a:ext>
              </a:extLst>
            </p:cNvPr>
            <p:cNvCxnSpPr>
              <a:cxnSpLocks/>
            </p:cNvCxnSpPr>
            <p:nvPr/>
          </p:nvCxnSpPr>
          <p:spPr>
            <a:xfrm>
              <a:off x="3721402" y="31225789"/>
              <a:ext cx="0" cy="1345851"/>
            </a:xfrm>
            <a:prstGeom prst="straightConnector1">
              <a:avLst/>
            </a:prstGeom>
            <a:ln w="215900">
              <a:solidFill>
                <a:schemeClr val="tx1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95C7DD9-B328-5573-2A32-BB5883880692}"/>
                </a:ext>
              </a:extLst>
            </p:cNvPr>
            <p:cNvCxnSpPr>
              <a:cxnSpLocks/>
            </p:cNvCxnSpPr>
            <p:nvPr/>
          </p:nvCxnSpPr>
          <p:spPr>
            <a:xfrm>
              <a:off x="9807672" y="31242004"/>
              <a:ext cx="0" cy="1345851"/>
            </a:xfrm>
            <a:prstGeom prst="straightConnector1">
              <a:avLst/>
            </a:prstGeom>
            <a:ln w="215900">
              <a:solidFill>
                <a:schemeClr val="tx1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row: Bent 55">
              <a:extLst>
                <a:ext uri="{FF2B5EF4-FFF2-40B4-BE49-F238E27FC236}">
                  <a16:creationId xmlns:a16="http://schemas.microsoft.com/office/drawing/2014/main" id="{3A489422-8A00-74BE-8028-CCD89DCA3BDB}"/>
                </a:ext>
              </a:extLst>
            </p:cNvPr>
            <p:cNvSpPr/>
            <p:nvPr/>
          </p:nvSpPr>
          <p:spPr>
            <a:xfrm flipH="1">
              <a:off x="647633" y="26777576"/>
              <a:ext cx="2612053" cy="3388659"/>
            </a:xfrm>
            <a:prstGeom prst="bentArrow">
              <a:avLst>
                <a:gd name="adj1" fmla="val 25000"/>
                <a:gd name="adj2" fmla="val 28089"/>
                <a:gd name="adj3" fmla="val 45592"/>
                <a:gd name="adj4" fmla="val 2933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BC44334-217E-10AD-EE1A-9C3AC18724B8}"/>
              </a:ext>
            </a:extLst>
          </p:cNvPr>
          <p:cNvGrpSpPr/>
          <p:nvPr/>
        </p:nvGrpSpPr>
        <p:grpSpPr>
          <a:xfrm>
            <a:off x="14890380" y="25549412"/>
            <a:ext cx="14079935" cy="7315200"/>
            <a:chOff x="14890380" y="25549412"/>
            <a:chExt cx="14079935" cy="7315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C33E4FD-06F4-0A91-8E78-8977A67E6A2D}"/>
                </a:ext>
              </a:extLst>
            </p:cNvPr>
            <p:cNvSpPr/>
            <p:nvPr/>
          </p:nvSpPr>
          <p:spPr>
            <a:xfrm>
              <a:off x="14890380" y="25549412"/>
              <a:ext cx="14049432" cy="7315200"/>
            </a:xfrm>
            <a:prstGeom prst="rect">
              <a:avLst/>
            </a:prstGeom>
            <a:solidFill>
              <a:srgbClr val="309C8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704BF9-950D-D74D-E873-E5A7B4AE4605}"/>
                </a:ext>
              </a:extLst>
            </p:cNvPr>
            <p:cNvSpPr/>
            <p:nvPr/>
          </p:nvSpPr>
          <p:spPr>
            <a:xfrm>
              <a:off x="14920884" y="31087824"/>
              <a:ext cx="14049431" cy="1759305"/>
            </a:xfrm>
            <a:prstGeom prst="rect">
              <a:avLst/>
            </a:prstGeom>
            <a:solidFill>
              <a:srgbClr val="E6D3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D47A91-7C9F-94BD-0FCC-64689AFE4919}"/>
                </a:ext>
              </a:extLst>
            </p:cNvPr>
            <p:cNvSpPr/>
            <p:nvPr/>
          </p:nvSpPr>
          <p:spPr>
            <a:xfrm>
              <a:off x="15165426" y="25791408"/>
              <a:ext cx="13500340" cy="689435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C86B740-C45D-D297-7FE2-2A49C6BBD913}"/>
                </a:ext>
              </a:extLst>
            </p:cNvPr>
            <p:cNvCxnSpPr>
              <a:cxnSpLocks/>
            </p:cNvCxnSpPr>
            <p:nvPr/>
          </p:nvCxnSpPr>
          <p:spPr>
            <a:xfrm>
              <a:off x="18834938" y="31242004"/>
              <a:ext cx="0" cy="1345851"/>
            </a:xfrm>
            <a:prstGeom prst="straightConnector1">
              <a:avLst/>
            </a:prstGeom>
            <a:ln w="215900">
              <a:solidFill>
                <a:schemeClr val="tx1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37A3890-5385-AD0A-ADAE-55683A3C78A0}"/>
                </a:ext>
              </a:extLst>
            </p:cNvPr>
            <p:cNvCxnSpPr>
              <a:cxnSpLocks/>
            </p:cNvCxnSpPr>
            <p:nvPr/>
          </p:nvCxnSpPr>
          <p:spPr>
            <a:xfrm>
              <a:off x="24921208" y="31258219"/>
              <a:ext cx="0" cy="1345851"/>
            </a:xfrm>
            <a:prstGeom prst="straightConnector1">
              <a:avLst/>
            </a:prstGeom>
            <a:ln w="215900">
              <a:solidFill>
                <a:schemeClr val="tx1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rrow: Up 56">
              <a:extLst>
                <a:ext uri="{FF2B5EF4-FFF2-40B4-BE49-F238E27FC236}">
                  <a16:creationId xmlns:a16="http://schemas.microsoft.com/office/drawing/2014/main" id="{45A4359E-67A2-3DF2-D363-5E3C036F78D7}"/>
                </a:ext>
              </a:extLst>
            </p:cNvPr>
            <p:cNvSpPr/>
            <p:nvPr/>
          </p:nvSpPr>
          <p:spPr>
            <a:xfrm>
              <a:off x="15813743" y="26831364"/>
              <a:ext cx="1506070" cy="3388659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1E6EF9-43D9-7B60-3B97-14E1ECDBC73B}"/>
              </a:ext>
            </a:extLst>
          </p:cNvPr>
          <p:cNvGrpSpPr/>
          <p:nvPr/>
        </p:nvGrpSpPr>
        <p:grpSpPr>
          <a:xfrm>
            <a:off x="13833" y="22845774"/>
            <a:ext cx="14049432" cy="2550402"/>
            <a:chOff x="29787980" y="22845774"/>
            <a:chExt cx="14049432" cy="255040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CB13E4C-42EF-811A-62A7-F262D38C2BDC}"/>
                </a:ext>
              </a:extLst>
            </p:cNvPr>
            <p:cNvSpPr/>
            <p:nvPr/>
          </p:nvSpPr>
          <p:spPr>
            <a:xfrm>
              <a:off x="29787980" y="22845774"/>
              <a:ext cx="14049432" cy="2550402"/>
            </a:xfrm>
            <a:prstGeom prst="roundRect">
              <a:avLst/>
            </a:prstGeom>
            <a:solidFill>
              <a:srgbClr val="309C8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Solutions</a:t>
              </a:r>
              <a:endParaRPr kumimoji="0" lang="en-GB" sz="13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A713E43-3F0A-55ED-B34D-5E19F1EFEA25}"/>
                </a:ext>
              </a:extLst>
            </p:cNvPr>
            <p:cNvSpPr/>
            <p:nvPr/>
          </p:nvSpPr>
          <p:spPr>
            <a:xfrm>
              <a:off x="30084853" y="23114714"/>
              <a:ext cx="13500340" cy="2008699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795FA7-2966-CBAF-DC64-A7FDFFF0F4E0}"/>
              </a:ext>
            </a:extLst>
          </p:cNvPr>
          <p:cNvCxnSpPr>
            <a:cxnSpLocks/>
          </p:cNvCxnSpPr>
          <p:nvPr/>
        </p:nvCxnSpPr>
        <p:spPr>
          <a:xfrm>
            <a:off x="8444159" y="27826607"/>
            <a:ext cx="0" cy="313786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517D3F-9D75-2611-B2E5-DC5AC2F0D15D}"/>
              </a:ext>
            </a:extLst>
          </p:cNvPr>
          <p:cNvGrpSpPr/>
          <p:nvPr/>
        </p:nvGrpSpPr>
        <p:grpSpPr>
          <a:xfrm>
            <a:off x="14146839" y="3957968"/>
            <a:ext cx="15920785" cy="6806755"/>
            <a:chOff x="14200627" y="3957968"/>
            <a:chExt cx="15920785" cy="7315198"/>
          </a:xfrm>
          <a:solidFill>
            <a:srgbClr val="FF0000">
              <a:alpha val="90000"/>
            </a:srgb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EE86033-1C9C-A039-837D-A09C0358EE6A}"/>
                </a:ext>
              </a:extLst>
            </p:cNvPr>
            <p:cNvSpPr/>
            <p:nvPr/>
          </p:nvSpPr>
          <p:spPr>
            <a:xfrm>
              <a:off x="14200627" y="5916705"/>
              <a:ext cx="15920785" cy="5356461"/>
            </a:xfrm>
            <a:prstGeom prst="rect">
              <a:avLst/>
            </a:prstGeom>
            <a:grpFill/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Worcester as a city at present is very pedestrian unfriendly. On main roads such as Highland and Institute there are many hills, messy sidewalks, and nonfunctional or missing walk lights. </a:t>
              </a:r>
              <a:endParaRPr kumimoji="0" lang="en-US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7E4AE62-5A07-3605-7EC1-DFAD042AC14E}"/>
                </a:ext>
              </a:extLst>
            </p:cNvPr>
            <p:cNvSpPr/>
            <p:nvPr/>
          </p:nvSpPr>
          <p:spPr>
            <a:xfrm>
              <a:off x="14200627" y="3957968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Problem</a:t>
              </a:r>
              <a:endParaRPr kumimoji="0" lang="en-GB" sz="13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selective-photography of stop signage">
            <a:extLst>
              <a:ext uri="{FF2B5EF4-FFF2-40B4-BE49-F238E27FC236}">
                <a16:creationId xmlns:a16="http://schemas.microsoft.com/office/drawing/2014/main" id="{8CE7ACAC-7C7D-5BAB-A5B6-D50433FFA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5" b="90705" l="10000" r="90000">
                        <a14:foregroundMark x1="46700" y1="88606" x2="49600" y2="89205"/>
                        <a14:foregroundMark x1="49600" y1="89205" x2="51700" y2="90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220" y="2936881"/>
            <a:ext cx="5212080" cy="347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5CF45B0-B68D-8AD4-BAF6-DFA59C4A83E0}"/>
              </a:ext>
            </a:extLst>
          </p:cNvPr>
          <p:cNvGrpSpPr/>
          <p:nvPr/>
        </p:nvGrpSpPr>
        <p:grpSpPr>
          <a:xfrm>
            <a:off x="54340" y="5303425"/>
            <a:ext cx="12747278" cy="5461298"/>
            <a:chOff x="54322" y="5403926"/>
            <a:chExt cx="15920785" cy="7315198"/>
          </a:xfrm>
          <a:solidFill>
            <a:schemeClr val="tx1">
              <a:alpha val="50000"/>
            </a:schemeClr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455493A-1F2A-6BB8-0FBA-ECD8E5E34005}"/>
                </a:ext>
              </a:extLst>
            </p:cNvPr>
            <p:cNvSpPr/>
            <p:nvPr/>
          </p:nvSpPr>
          <p:spPr>
            <a:xfrm>
              <a:off x="54322" y="7362663"/>
              <a:ext cx="15920785" cy="5356461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Safety concerns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Lack of pedestrian infrastructure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Convenience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7D8384-B5C9-1256-14A3-9E0E78FD0010}"/>
                </a:ext>
              </a:extLst>
            </p:cNvPr>
            <p:cNvSpPr/>
            <p:nvPr/>
          </p:nvSpPr>
          <p:spPr>
            <a:xfrm>
              <a:off x="54322" y="5403926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Causes</a:t>
              </a:r>
              <a:endParaRPr kumimoji="0" lang="en-GB" sz="1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6C7EC4-0DF5-147F-F9D7-281149268475}"/>
              </a:ext>
            </a:extLst>
          </p:cNvPr>
          <p:cNvGrpSpPr/>
          <p:nvPr/>
        </p:nvGrpSpPr>
        <p:grpSpPr>
          <a:xfrm>
            <a:off x="31143905" y="5198636"/>
            <a:ext cx="12747278" cy="5461298"/>
            <a:chOff x="54322" y="5403926"/>
            <a:chExt cx="15920785" cy="7315198"/>
          </a:xfrm>
          <a:solidFill>
            <a:schemeClr val="tx1">
              <a:alpha val="5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733E447-0E56-595A-8479-20FB33BA05C0}"/>
                </a:ext>
              </a:extLst>
            </p:cNvPr>
            <p:cNvSpPr/>
            <p:nvPr/>
          </p:nvSpPr>
          <p:spPr>
            <a:xfrm>
              <a:off x="54322" y="7362663"/>
              <a:ext cx="15920785" cy="5356461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More vehicle related accidents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Higher emission rates</a:t>
              </a:r>
              <a:endParaRPr lang="en-US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sto MT"/>
                <a:cs typeface="Calibri"/>
              </a:endParaRPr>
            </a:p>
            <a:p>
              <a:pPr marL="571500" marR="0" lvl="0" indent="-571500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Inefficient land use</a:t>
              </a:r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59A39C0-4361-F10F-586C-64921D18BA9A}"/>
                </a:ext>
              </a:extLst>
            </p:cNvPr>
            <p:cNvSpPr/>
            <p:nvPr/>
          </p:nvSpPr>
          <p:spPr>
            <a:xfrm>
              <a:off x="54322" y="5403926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Effects</a:t>
              </a:r>
              <a:endParaRPr kumimoji="0" lang="en-GB" sz="1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2FFA1F2-140F-889C-4125-B95A2FB54654}"/>
              </a:ext>
            </a:extLst>
          </p:cNvPr>
          <p:cNvGrpSpPr/>
          <p:nvPr/>
        </p:nvGrpSpPr>
        <p:grpSpPr>
          <a:xfrm>
            <a:off x="44470" y="11969234"/>
            <a:ext cx="12747278" cy="5461298"/>
            <a:chOff x="54322" y="5403926"/>
            <a:chExt cx="15920785" cy="7315198"/>
          </a:xfrm>
          <a:solidFill>
            <a:schemeClr val="tx1">
              <a:alpha val="50000"/>
            </a:schemeClr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28C4C30-16EB-79D7-26BA-36D69EA0EB17}"/>
                </a:ext>
              </a:extLst>
            </p:cNvPr>
            <p:cNvSpPr/>
            <p:nvPr/>
          </p:nvSpPr>
          <p:spPr>
            <a:xfrm>
              <a:off x="54322" y="7362663"/>
              <a:ext cx="15920785" cy="5356461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Safety concerns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Convenience</a:t>
              </a:r>
            </a:p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Safety concerns correlated to crime rates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3251F13-D508-7D7D-D31B-9EBF31287EED}"/>
                </a:ext>
              </a:extLst>
            </p:cNvPr>
            <p:cNvSpPr/>
            <p:nvPr/>
          </p:nvSpPr>
          <p:spPr>
            <a:xfrm>
              <a:off x="54322" y="5403926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Article Research</a:t>
              </a:r>
              <a:endParaRPr kumimoji="0" lang="en-GB" sz="1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408978-23F0-4ED8-3BF3-8E110A878B0B}"/>
              </a:ext>
            </a:extLst>
          </p:cNvPr>
          <p:cNvGrpSpPr/>
          <p:nvPr/>
        </p:nvGrpSpPr>
        <p:grpSpPr>
          <a:xfrm>
            <a:off x="31134035" y="11864445"/>
            <a:ext cx="12747278" cy="5461298"/>
            <a:chOff x="54322" y="5403926"/>
            <a:chExt cx="15920785" cy="7315198"/>
          </a:xfrm>
          <a:solidFill>
            <a:schemeClr val="tx1">
              <a:alpha val="50000"/>
            </a:schemeClr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961965-2830-FB72-F633-B1F62EE4F6DB}"/>
                </a:ext>
              </a:extLst>
            </p:cNvPr>
            <p:cNvSpPr/>
            <p:nvPr/>
          </p:nvSpPr>
          <p:spPr>
            <a:xfrm>
              <a:off x="54322" y="7362663"/>
              <a:ext cx="15920785" cy="5356461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 marL="571500" marR="0" lvl="0" indent="-571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Cars are most popular form of daily transportation</a:t>
              </a:r>
            </a:p>
            <a:p>
              <a:pPr marL="571500" indent="-571500">
                <a:buFont typeface="Wingdings"/>
                <a:buChar char="v"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This is</a:t>
              </a:r>
              <a:r>
                <a:rPr lang="en-US" sz="6000">
                  <a:latin typeface="Calisto MT"/>
                  <a:cs typeface="Calibri"/>
                </a:rPr>
                <a:t> mainly</a:t>
              </a: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 due to infrastructure and safety concerns</a:t>
              </a:r>
              <a:endParaRPr lang="en-US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sto MT"/>
                <a:cs typeface="Calibri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97A3326-2E4E-C3AE-DBD4-694B65C26B14}"/>
                </a:ext>
              </a:extLst>
            </p:cNvPr>
            <p:cNvSpPr/>
            <p:nvPr/>
          </p:nvSpPr>
          <p:spPr>
            <a:xfrm>
              <a:off x="54322" y="5403926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Survey Data Analysis</a:t>
              </a:r>
              <a:endParaRPr kumimoji="0" lang="en-GB" sz="1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064D875-EAF7-7192-5F1F-6FDB88BBCAC8}"/>
              </a:ext>
            </a:extLst>
          </p:cNvPr>
          <p:cNvGrpSpPr/>
          <p:nvPr/>
        </p:nvGrpSpPr>
        <p:grpSpPr>
          <a:xfrm>
            <a:off x="15634065" y="11909269"/>
            <a:ext cx="12747278" cy="5461298"/>
            <a:chOff x="54322" y="5403926"/>
            <a:chExt cx="15920785" cy="7315198"/>
          </a:xfrm>
          <a:solidFill>
            <a:srgbClr val="FFCC00">
              <a:alpha val="89804"/>
            </a:srgbClr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74EB75E-1156-AA44-E040-33327B981BBE}"/>
                </a:ext>
              </a:extLst>
            </p:cNvPr>
            <p:cNvSpPr/>
            <p:nvPr/>
          </p:nvSpPr>
          <p:spPr>
            <a:xfrm>
              <a:off x="54322" y="7362663"/>
              <a:ext cx="15920785" cy="5356461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 algn="just">
                <a:defRPr/>
              </a:pP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To </a:t>
              </a:r>
              <a:r>
                <a:rPr lang="en-US" sz="6000" dirty="0">
                  <a:latin typeface="Calisto MT"/>
                  <a:cs typeface="Calibri"/>
                </a:rPr>
                <a:t>present some</a:t>
              </a:r>
              <a:r>
                <a:rPr kumimoji="0" lang="en-US" sz="6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 practical steps forward as to make the pedestrian lifestyle safer and more appealing.</a:t>
              </a:r>
              <a:endParaRPr kumimoji="0" lang="en-US" sz="6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sto MT"/>
                <a:ea typeface="+mn-ea"/>
                <a:cs typeface="Calibri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2610ED-5758-40A7-3B4A-6C6CB09DDEEC}"/>
                </a:ext>
              </a:extLst>
            </p:cNvPr>
            <p:cNvSpPr/>
            <p:nvPr/>
          </p:nvSpPr>
          <p:spPr>
            <a:xfrm>
              <a:off x="54322" y="5403926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Goal</a:t>
              </a:r>
              <a:endParaRPr kumimoji="0" lang="en-GB" sz="1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2B4575-14EC-ACD1-0129-0704C111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2500" y1="81467" x2="29300" y2="80000"/>
                        <a14:foregroundMark x1="29300" y1="80000" x2="29100" y2="79733"/>
                        <a14:foregroundMark x1="30100" y1="79733" x2="29600" y2="7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574" y="9615649"/>
            <a:ext cx="3729990" cy="559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905927-2CFA-4F15-C0CD-0DCDECAEED14}"/>
              </a:ext>
            </a:extLst>
          </p:cNvPr>
          <p:cNvGrpSpPr/>
          <p:nvPr/>
        </p:nvGrpSpPr>
        <p:grpSpPr>
          <a:xfrm>
            <a:off x="33250994" y="18678181"/>
            <a:ext cx="4158520" cy="6554213"/>
            <a:chOff x="33501297" y="17658151"/>
            <a:chExt cx="3080194" cy="4727526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919EB2B8-41F2-A8E9-5DEA-FA5A496C84CA}"/>
                </a:ext>
              </a:extLst>
            </p:cNvPr>
            <p:cNvGrpSpPr/>
            <p:nvPr/>
          </p:nvGrpSpPr>
          <p:grpSpPr>
            <a:xfrm>
              <a:off x="33501297" y="17658151"/>
              <a:ext cx="3080194" cy="4727526"/>
              <a:chOff x="31941445" y="17658151"/>
              <a:chExt cx="3080194" cy="4727526"/>
            </a:xfrm>
          </p:grpSpPr>
          <p:pic>
            <p:nvPicPr>
              <p:cNvPr id="1045" name="Picture 1044">
                <a:extLst>
                  <a:ext uri="{FF2B5EF4-FFF2-40B4-BE49-F238E27FC236}">
                    <a16:creationId xmlns:a16="http://schemas.microsoft.com/office/drawing/2014/main" id="{7E1668E5-1762-1FA8-816D-BFD2A80F3C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4781" b="95219" l="5556" r="95988">
                            <a14:foregroundMark x1="58951" y1="14542" x2="58951" y2="14542"/>
                            <a14:foregroundMark x1="60185" y1="7570" x2="60185" y2="7570"/>
                            <a14:foregroundMark x1="57716" y1="4781" x2="57716" y2="4781"/>
                            <a14:foregroundMark x1="91358" y1="49203" x2="91358" y2="49203"/>
                            <a14:foregroundMark x1="92593" y1="50598" x2="96296" y2="49602"/>
                            <a14:foregroundMark x1="66667" y1="95418" x2="66667" y2="88845"/>
                            <a14:foregroundMark x1="5556" y1="92430" x2="12037" y2="892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161"/>
              <a:stretch/>
            </p:blipFill>
            <p:spPr>
              <a:xfrm>
                <a:off x="31941445" y="20436677"/>
                <a:ext cx="3080194" cy="1949000"/>
              </a:xfrm>
              <a:prstGeom prst="rect">
                <a:avLst/>
              </a:prstGeom>
            </p:spPr>
          </p:pic>
          <p:pic>
            <p:nvPicPr>
              <p:cNvPr id="1046" name="Picture 1045">
                <a:extLst>
                  <a:ext uri="{FF2B5EF4-FFF2-40B4-BE49-F238E27FC236}">
                    <a16:creationId xmlns:a16="http://schemas.microsoft.com/office/drawing/2014/main" id="{087FBF90-CD19-D228-4D23-DC16B3F9C0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3785" b="60956" l="9877" r="95988">
                            <a14:foregroundMark x1="41975" y1="56375" x2="41975" y2="56375"/>
                            <a14:foregroundMark x1="41975" y1="56375" x2="45679" y2="51394"/>
                            <a14:foregroundMark x1="89198" y1="48207" x2="92901" y2="49801"/>
                            <a14:foregroundMark x1="54938" y1="11554" x2="60185" y2="6574"/>
                            <a14:foregroundMark x1="60185" y1="9960" x2="60185" y2="4183"/>
                            <a14:foregroundMark x1="91975" y1="47809" x2="95988" y2="48606"/>
                            <a14:foregroundMark x1="48457" y1="57171" x2="49691" y2="58765"/>
                            <a14:foregroundMark x1="53395" y1="58964" x2="57407" y2="59163"/>
                            <a14:foregroundMark x1="56481" y1="59562" x2="58642" y2="6095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32" b="40848"/>
              <a:stretch/>
            </p:blipFill>
            <p:spPr>
              <a:xfrm>
                <a:off x="31941445" y="17658151"/>
                <a:ext cx="3080194" cy="2778526"/>
              </a:xfrm>
              <a:prstGeom prst="rect">
                <a:avLst/>
              </a:prstGeom>
            </p:spPr>
          </p:pic>
        </p:grp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ADBBBAAC-F678-0853-EB50-6C71BC5D77A4}"/>
                </a:ext>
              </a:extLst>
            </p:cNvPr>
            <p:cNvSpPr txBox="1"/>
            <p:nvPr/>
          </p:nvSpPr>
          <p:spPr>
            <a:xfrm>
              <a:off x="34166145" y="19084378"/>
              <a:ext cx="1751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55.9%</a:t>
              </a:r>
              <a:endPara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F116F0A8-8ACB-1FCB-B5E6-F2E3D2ED4A84}"/>
                </a:ext>
              </a:extLst>
            </p:cNvPr>
            <p:cNvSpPr txBox="1"/>
            <p:nvPr/>
          </p:nvSpPr>
          <p:spPr>
            <a:xfrm>
              <a:off x="34166145" y="20875078"/>
              <a:ext cx="1751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44.1%</a:t>
              </a:r>
              <a:endPara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66012C4D-9F2E-B00F-64A9-16BF9CEAECB9}"/>
              </a:ext>
            </a:extLst>
          </p:cNvPr>
          <p:cNvGrpSpPr/>
          <p:nvPr/>
        </p:nvGrpSpPr>
        <p:grpSpPr>
          <a:xfrm>
            <a:off x="323236" y="17732263"/>
            <a:ext cx="12341080" cy="5013383"/>
            <a:chOff x="323236" y="17790773"/>
            <a:chExt cx="12341080" cy="5013383"/>
          </a:xfrm>
        </p:grpSpPr>
        <p:pic>
          <p:nvPicPr>
            <p:cNvPr id="1059" name="Picture 1058" descr="A red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5697974E-9700-F738-0C9E-DB2B07B78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5689" b="98461" l="286" r="98401">
                          <a14:foregroundMark x1="91693" y1="59639" x2="91693" y2="59639"/>
                          <a14:foregroundMark x1="94581" y1="66867" x2="94581" y2="66867"/>
                          <a14:foregroundMark x1="77608" y1="83735" x2="77608" y2="83735"/>
                          <a14:foregroundMark x1="77298" y1="79250" x2="79637" y2="98461"/>
                          <a14:foregroundMark x1="79637" y1="98461" x2="79757" y2="95515"/>
                          <a14:foregroundMark x1="98448" y1="72892" x2="98448" y2="72892"/>
                          <a14:foregroundMark x1="55503" y1="12985" x2="55503" y2="12985"/>
                          <a14:foregroundMark x1="19718" y1="78648" x2="19718" y2="78648"/>
                          <a14:foregroundMark x1="6398" y1="57831" x2="6398" y2="57831"/>
                          <a14:foregroundMark x1="2745" y1="57831" x2="2745" y2="57831"/>
                          <a14:foregroundMark x1="51301" y1="5756" x2="51301" y2="5756"/>
                          <a14:foregroundMark x1="286" y1="75636" x2="286" y2="75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8"/>
            <a:stretch/>
          </p:blipFill>
          <p:spPr>
            <a:xfrm>
              <a:off x="7288643" y="19605970"/>
              <a:ext cx="3427840" cy="3195968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52CD0A4C-3A3B-40D2-BE38-3AEFA6290D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067" b="96933" l="1532" r="60066">
                          <a14:foregroundMark x1="19694" y1="82515" x2="19694" y2="82515"/>
                          <a14:foregroundMark x1="21444" y1="97546" x2="21444" y2="97546"/>
                          <a14:foregroundMark x1="4158" y1="58589" x2="4158" y2="58589"/>
                          <a14:foregroundMark x1="1641" y1="76687" x2="1641" y2="76687"/>
                          <a14:foregroundMark x1="59081" y1="53681" x2="59081" y2="53681"/>
                          <a14:foregroundMark x1="60066" y1="18405" x2="60066" y2="18405"/>
                          <a14:foregroundMark x1="51313" y1="3067" x2="51313" y2="3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468"/>
            <a:stretch/>
          </p:blipFill>
          <p:spPr>
            <a:xfrm>
              <a:off x="1776185" y="19607958"/>
              <a:ext cx="5513975" cy="31961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E0CD8D18-2504-B74D-5E0C-737151230381}"/>
                </a:ext>
              </a:extLst>
            </p:cNvPr>
            <p:cNvSpPr/>
            <p:nvPr/>
          </p:nvSpPr>
          <p:spPr>
            <a:xfrm>
              <a:off x="323236" y="17790773"/>
              <a:ext cx="11626520" cy="1569079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Car Use in Urban Areas</a:t>
              </a:r>
              <a:endParaRPr kumimoji="0" lang="en-GB" sz="8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4F1417D3-479D-2F23-F63B-1F6227C47352}"/>
                </a:ext>
              </a:extLst>
            </p:cNvPr>
            <p:cNvSpPr txBox="1"/>
            <p:nvPr/>
          </p:nvSpPr>
          <p:spPr>
            <a:xfrm>
              <a:off x="3259686" y="20633778"/>
              <a:ext cx="40304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61.8%</a:t>
              </a:r>
              <a:endPara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D2319F2F-6935-1567-B3DC-6161EF8CD843}"/>
                </a:ext>
              </a:extLst>
            </p:cNvPr>
            <p:cNvSpPr txBox="1"/>
            <p:nvPr/>
          </p:nvSpPr>
          <p:spPr>
            <a:xfrm>
              <a:off x="7307893" y="20633778"/>
              <a:ext cx="1751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38.2%</a:t>
              </a:r>
              <a:endPara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4" name="Rectangle: Rounded Corners 1053">
              <a:extLst>
                <a:ext uri="{FF2B5EF4-FFF2-40B4-BE49-F238E27FC236}">
                  <a16:creationId xmlns:a16="http://schemas.microsoft.com/office/drawing/2014/main" id="{5577EBCC-9D53-6E50-3A43-23DB75179841}"/>
                </a:ext>
              </a:extLst>
            </p:cNvPr>
            <p:cNvSpPr/>
            <p:nvPr/>
          </p:nvSpPr>
          <p:spPr>
            <a:xfrm>
              <a:off x="10735733" y="19635734"/>
              <a:ext cx="465667" cy="512653"/>
            </a:xfrm>
            <a:prstGeom prst="roundRect">
              <a:avLst/>
            </a:prstGeom>
            <a:solidFill>
              <a:srgbClr val="309C8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A64414B0-7A61-64ED-E469-4957A8C8F6C0}"/>
                </a:ext>
              </a:extLst>
            </p:cNvPr>
            <p:cNvSpPr txBox="1"/>
            <p:nvPr/>
          </p:nvSpPr>
          <p:spPr>
            <a:xfrm>
              <a:off x="10912924" y="19469489"/>
              <a:ext cx="1751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</a:t>
              </a:r>
              <a:endPara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0" name="Rectangle: Rounded Corners 1059">
              <a:extLst>
                <a:ext uri="{FF2B5EF4-FFF2-40B4-BE49-F238E27FC236}">
                  <a16:creationId xmlns:a16="http://schemas.microsoft.com/office/drawing/2014/main" id="{C2262E10-094A-F6A4-CB44-E338F427C425}"/>
                </a:ext>
              </a:extLst>
            </p:cNvPr>
            <p:cNvSpPr/>
            <p:nvPr/>
          </p:nvSpPr>
          <p:spPr>
            <a:xfrm>
              <a:off x="10735733" y="20258778"/>
              <a:ext cx="465667" cy="5126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TextBox 1060">
              <a:extLst>
                <a:ext uri="{FF2B5EF4-FFF2-40B4-BE49-F238E27FC236}">
                  <a16:creationId xmlns:a16="http://schemas.microsoft.com/office/drawing/2014/main" id="{37433669-484B-7D1F-E258-70F1B5915090}"/>
                </a:ext>
              </a:extLst>
            </p:cNvPr>
            <p:cNvSpPr txBox="1"/>
            <p:nvPr/>
          </p:nvSpPr>
          <p:spPr>
            <a:xfrm>
              <a:off x="10912924" y="20092533"/>
              <a:ext cx="1751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</a:t>
              </a:r>
              <a:endParaRPr kumimoji="0" lang="en-GB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841154-9EFB-E4E2-D66F-C6808B7540F1}"/>
              </a:ext>
            </a:extLst>
          </p:cNvPr>
          <p:cNvGrpSpPr/>
          <p:nvPr/>
        </p:nvGrpSpPr>
        <p:grpSpPr>
          <a:xfrm>
            <a:off x="39330670" y="21330422"/>
            <a:ext cx="1928583" cy="1930536"/>
            <a:chOff x="38658865" y="20439014"/>
            <a:chExt cx="1928583" cy="1930536"/>
          </a:xfrm>
        </p:grpSpPr>
        <p:sp>
          <p:nvSpPr>
            <p:cNvPr id="1063" name="Rectangle: Rounded Corners 1062">
              <a:extLst>
                <a:ext uri="{FF2B5EF4-FFF2-40B4-BE49-F238E27FC236}">
                  <a16:creationId xmlns:a16="http://schemas.microsoft.com/office/drawing/2014/main" id="{2C1F470D-342A-684D-E0FA-EA61629DFA76}"/>
                </a:ext>
              </a:extLst>
            </p:cNvPr>
            <p:cNvSpPr/>
            <p:nvPr/>
          </p:nvSpPr>
          <p:spPr>
            <a:xfrm>
              <a:off x="38658865" y="20605259"/>
              <a:ext cx="465667" cy="512653"/>
            </a:xfrm>
            <a:prstGeom prst="roundRect">
              <a:avLst/>
            </a:prstGeom>
            <a:solidFill>
              <a:srgbClr val="309C8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5A7B34AF-BB58-A23C-CCC0-815E83CC2859}"/>
                </a:ext>
              </a:extLst>
            </p:cNvPr>
            <p:cNvSpPr txBox="1"/>
            <p:nvPr/>
          </p:nvSpPr>
          <p:spPr>
            <a:xfrm>
              <a:off x="38836056" y="20439014"/>
              <a:ext cx="1751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</a:t>
              </a:r>
              <a:endParaRPr kumimoji="0" lang="en-GB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5" name="Rectangle: Rounded Corners 1064">
              <a:extLst>
                <a:ext uri="{FF2B5EF4-FFF2-40B4-BE49-F238E27FC236}">
                  <a16:creationId xmlns:a16="http://schemas.microsoft.com/office/drawing/2014/main" id="{7E1A1F5B-D114-B1D5-8B0C-C876018E83D7}"/>
                </a:ext>
              </a:extLst>
            </p:cNvPr>
            <p:cNvSpPr/>
            <p:nvPr/>
          </p:nvSpPr>
          <p:spPr>
            <a:xfrm>
              <a:off x="38658865" y="21520132"/>
              <a:ext cx="465667" cy="512653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3BA882B8-4181-6DD7-A966-9D9C17BE1041}"/>
                </a:ext>
              </a:extLst>
            </p:cNvPr>
            <p:cNvSpPr txBox="1"/>
            <p:nvPr/>
          </p:nvSpPr>
          <p:spPr>
            <a:xfrm>
              <a:off x="38836056" y="21353887"/>
              <a:ext cx="17513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</a:t>
              </a:r>
              <a:endParaRPr kumimoji="0" lang="en-GB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10" name="TextBox 1209">
            <a:extLst>
              <a:ext uri="{FF2B5EF4-FFF2-40B4-BE49-F238E27FC236}">
                <a16:creationId xmlns:a16="http://schemas.microsoft.com/office/drawing/2014/main" id="{FA040CE5-A38D-6B8F-2B93-08538CC709F7}"/>
              </a:ext>
            </a:extLst>
          </p:cNvPr>
          <p:cNvSpPr txBox="1"/>
          <p:nvPr/>
        </p:nvSpPr>
        <p:spPr>
          <a:xfrm>
            <a:off x="1563208" y="26027041"/>
            <a:ext cx="12871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Improve City Infrastructure</a:t>
            </a:r>
            <a:endParaRPr kumimoji="0" lang="en-GB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15" name="Straight Connector 1214">
            <a:extLst>
              <a:ext uri="{FF2B5EF4-FFF2-40B4-BE49-F238E27FC236}">
                <a16:creationId xmlns:a16="http://schemas.microsoft.com/office/drawing/2014/main" id="{C53536E3-B958-D546-C8AD-C6A8206D42E2}"/>
              </a:ext>
            </a:extLst>
          </p:cNvPr>
          <p:cNvCxnSpPr>
            <a:cxnSpLocks/>
          </p:cNvCxnSpPr>
          <p:nvPr/>
        </p:nvCxnSpPr>
        <p:spPr>
          <a:xfrm>
            <a:off x="22855985" y="27826607"/>
            <a:ext cx="0" cy="30796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3A1405EF-27F9-C95E-2135-53384B8069FB}"/>
              </a:ext>
            </a:extLst>
          </p:cNvPr>
          <p:cNvSpPr txBox="1"/>
          <p:nvPr/>
        </p:nvSpPr>
        <p:spPr>
          <a:xfrm>
            <a:off x="17070840" y="25644737"/>
            <a:ext cx="116188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 Walking/ Biking in Worcester</a:t>
            </a:r>
            <a:endParaRPr kumimoji="0" lang="en-GB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3" name="TextBox 1222">
            <a:extLst>
              <a:ext uri="{FF2B5EF4-FFF2-40B4-BE49-F238E27FC236}">
                <a16:creationId xmlns:a16="http://schemas.microsoft.com/office/drawing/2014/main" id="{476E5AAA-D5FC-2A0D-4412-94839180A889}"/>
              </a:ext>
            </a:extLst>
          </p:cNvPr>
          <p:cNvSpPr txBox="1"/>
          <p:nvPr/>
        </p:nvSpPr>
        <p:spPr>
          <a:xfrm>
            <a:off x="3598500" y="27943890"/>
            <a:ext cx="4891957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Pros</a:t>
            </a:r>
            <a:endParaRPr lang="en-US" sz="4000" b="0" i="0" u="sng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indent="-685800">
              <a:buFont typeface="Wingdings"/>
              <a:buChar char="v"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Makes </a:t>
            </a:r>
            <a:r>
              <a:rPr lang="en-US" sz="4000">
                <a:solidFill>
                  <a:schemeClr val="bg1"/>
                </a:solidFill>
                <a:latin typeface="Calisto MT"/>
                <a:cs typeface="Calibri"/>
              </a:rPr>
              <a:t>pedestrian lifestyles safer therefore</a:t>
            </a: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 more appealing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224" name="TextBox 1223">
            <a:extLst>
              <a:ext uri="{FF2B5EF4-FFF2-40B4-BE49-F238E27FC236}">
                <a16:creationId xmlns:a16="http://schemas.microsoft.com/office/drawing/2014/main" id="{606E1381-7F8A-740A-4103-7BFD4EE8DA98}"/>
              </a:ext>
            </a:extLst>
          </p:cNvPr>
          <p:cNvSpPr txBox="1"/>
          <p:nvPr/>
        </p:nvSpPr>
        <p:spPr>
          <a:xfrm>
            <a:off x="8444159" y="28001978"/>
            <a:ext cx="5325628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Cons</a:t>
            </a:r>
            <a:endParaRPr lang="en-US" sz="4000" b="0" i="0" u="sng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Can be costly 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Will take time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Hard to implement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225" name="TextBox 1224">
            <a:extLst>
              <a:ext uri="{FF2B5EF4-FFF2-40B4-BE49-F238E27FC236}">
                <a16:creationId xmlns:a16="http://schemas.microsoft.com/office/drawing/2014/main" id="{490B9E93-D675-59FF-A510-9CB2F282F2F8}"/>
              </a:ext>
            </a:extLst>
          </p:cNvPr>
          <p:cNvSpPr txBox="1"/>
          <p:nvPr/>
        </p:nvSpPr>
        <p:spPr>
          <a:xfrm>
            <a:off x="17100065" y="27984032"/>
            <a:ext cx="5775339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Pros</a:t>
            </a:r>
            <a:endParaRPr lang="en-US" sz="4000" b="0" i="0" u="sng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Easy to implement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Makes walking/biking more appealing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1227" name="TextBox 1226">
            <a:extLst>
              <a:ext uri="{FF2B5EF4-FFF2-40B4-BE49-F238E27FC236}">
                <a16:creationId xmlns:a16="http://schemas.microsoft.com/office/drawing/2014/main" id="{E735EC9D-55B1-04D4-9D53-3D059BEED27F}"/>
              </a:ext>
            </a:extLst>
          </p:cNvPr>
          <p:cNvSpPr txBox="1"/>
          <p:nvPr/>
        </p:nvSpPr>
        <p:spPr>
          <a:xfrm>
            <a:off x="22904629" y="27998167"/>
            <a:ext cx="5761135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Cons</a:t>
            </a:r>
            <a:endParaRPr lang="en-US" sz="4000" b="0" i="0" u="sng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Little guarantee it will work</a:t>
            </a:r>
            <a:endParaRPr lang="en-US" sz="4000" b="0" i="0" u="sng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v"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ea typeface="+mn-ea"/>
                <a:cs typeface="Calibri"/>
              </a:rPr>
              <a:t>Takes a lot of time</a:t>
            </a:r>
            <a:endParaRPr lang="en-US" sz="40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sto MT"/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3C228E-31AD-BDAD-BCCF-EB3DB4E19B44}"/>
              </a:ext>
            </a:extLst>
          </p:cNvPr>
          <p:cNvGrpSpPr/>
          <p:nvPr/>
        </p:nvGrpSpPr>
        <p:grpSpPr>
          <a:xfrm>
            <a:off x="29780745" y="25540448"/>
            <a:ext cx="14079936" cy="7315200"/>
            <a:chOff x="29780745" y="25540448"/>
            <a:chExt cx="14079936" cy="73152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236E41-1AEE-983A-C563-603A2069985C}"/>
                </a:ext>
              </a:extLst>
            </p:cNvPr>
            <p:cNvSpPr/>
            <p:nvPr/>
          </p:nvSpPr>
          <p:spPr>
            <a:xfrm>
              <a:off x="29780745" y="25540448"/>
              <a:ext cx="14049432" cy="7315200"/>
            </a:xfrm>
            <a:prstGeom prst="rect">
              <a:avLst/>
            </a:prstGeom>
            <a:solidFill>
              <a:srgbClr val="309C8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CFD21F-B56B-83AB-523C-8FD33DDFECEB}"/>
                </a:ext>
              </a:extLst>
            </p:cNvPr>
            <p:cNvSpPr/>
            <p:nvPr/>
          </p:nvSpPr>
          <p:spPr>
            <a:xfrm>
              <a:off x="29811248" y="31108206"/>
              <a:ext cx="14049433" cy="1738923"/>
            </a:xfrm>
            <a:prstGeom prst="rect">
              <a:avLst/>
            </a:prstGeom>
            <a:solidFill>
              <a:srgbClr val="E6D32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35C895-B3E9-13A8-0521-45035EC402DC}"/>
                </a:ext>
              </a:extLst>
            </p:cNvPr>
            <p:cNvSpPr/>
            <p:nvPr/>
          </p:nvSpPr>
          <p:spPr>
            <a:xfrm>
              <a:off x="30121412" y="25755103"/>
              <a:ext cx="13500340" cy="6894357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A4A12DD-1A5F-EC56-9E3C-487D73461A98}"/>
                </a:ext>
              </a:extLst>
            </p:cNvPr>
            <p:cNvCxnSpPr>
              <a:cxnSpLocks/>
            </p:cNvCxnSpPr>
            <p:nvPr/>
          </p:nvCxnSpPr>
          <p:spPr>
            <a:xfrm>
              <a:off x="33481542" y="31238764"/>
              <a:ext cx="0" cy="1345851"/>
            </a:xfrm>
            <a:prstGeom prst="straightConnector1">
              <a:avLst/>
            </a:prstGeom>
            <a:ln w="215900">
              <a:solidFill>
                <a:schemeClr val="tx1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00DD48E-0360-4EC8-4B24-3989AC309491}"/>
                </a:ext>
              </a:extLst>
            </p:cNvPr>
            <p:cNvCxnSpPr>
              <a:cxnSpLocks/>
            </p:cNvCxnSpPr>
            <p:nvPr/>
          </p:nvCxnSpPr>
          <p:spPr>
            <a:xfrm>
              <a:off x="39567812" y="31254979"/>
              <a:ext cx="0" cy="1345851"/>
            </a:xfrm>
            <a:prstGeom prst="straightConnector1">
              <a:avLst/>
            </a:prstGeom>
            <a:ln w="215900">
              <a:solidFill>
                <a:schemeClr val="tx1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Arrow: Bent 54">
              <a:extLst>
                <a:ext uri="{FF2B5EF4-FFF2-40B4-BE49-F238E27FC236}">
                  <a16:creationId xmlns:a16="http://schemas.microsoft.com/office/drawing/2014/main" id="{CDC721A8-23E6-BBDD-152E-D63FF069B673}"/>
                </a:ext>
              </a:extLst>
            </p:cNvPr>
            <p:cNvSpPr/>
            <p:nvPr/>
          </p:nvSpPr>
          <p:spPr>
            <a:xfrm>
              <a:off x="40621231" y="26786540"/>
              <a:ext cx="2612053" cy="3388659"/>
            </a:xfrm>
            <a:prstGeom prst="bentArrow">
              <a:avLst>
                <a:gd name="adj1" fmla="val 25000"/>
                <a:gd name="adj2" fmla="val 28089"/>
                <a:gd name="adj3" fmla="val 45592"/>
                <a:gd name="adj4" fmla="val 2933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17" name="Straight Connector 1216">
              <a:extLst>
                <a:ext uri="{FF2B5EF4-FFF2-40B4-BE49-F238E27FC236}">
                  <a16:creationId xmlns:a16="http://schemas.microsoft.com/office/drawing/2014/main" id="{7818C687-2C37-5D7F-46C0-A36B3961628D}"/>
                </a:ext>
              </a:extLst>
            </p:cNvPr>
            <p:cNvCxnSpPr>
              <a:cxnSpLocks/>
            </p:cNvCxnSpPr>
            <p:nvPr/>
          </p:nvCxnSpPr>
          <p:spPr>
            <a:xfrm>
              <a:off x="35433457" y="27813220"/>
              <a:ext cx="0" cy="313786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8" name="TextBox 1217">
              <a:extLst>
                <a:ext uri="{FF2B5EF4-FFF2-40B4-BE49-F238E27FC236}">
                  <a16:creationId xmlns:a16="http://schemas.microsoft.com/office/drawing/2014/main" id="{A1920BA0-74E4-273B-FFAC-24533E1E23AF}"/>
                </a:ext>
              </a:extLst>
            </p:cNvPr>
            <p:cNvSpPr txBox="1"/>
            <p:nvPr/>
          </p:nvSpPr>
          <p:spPr>
            <a:xfrm>
              <a:off x="31504048" y="25643264"/>
              <a:ext cx="7809019" cy="2354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Provide Public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E-Bikes</a:t>
              </a:r>
              <a:endParaRPr kumimoji="0" lang="en-GB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3521C5E3-F558-E0F1-13CA-6741B43ECD4B}"/>
                </a:ext>
              </a:extLst>
            </p:cNvPr>
            <p:cNvSpPr txBox="1"/>
            <p:nvPr/>
          </p:nvSpPr>
          <p:spPr>
            <a:xfrm>
              <a:off x="30040715" y="27618783"/>
              <a:ext cx="5473157" cy="317009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Pros</a:t>
              </a:r>
              <a:endParaRPr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  <a:p>
              <a:pPr marL="685800" marR="0" lvl="0" indent="-685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Biking will become more appealing</a:t>
              </a:r>
              <a:endParaRPr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  <a:p>
              <a:pPr marL="685800" marR="0" lvl="0" indent="-685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Reduce the cons of biking daily</a:t>
              </a:r>
              <a:endParaRPr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</p:txBody>
        </p:sp>
        <p:sp>
          <p:nvSpPr>
            <p:cNvPr id="1231" name="TextBox 1230">
              <a:extLst>
                <a:ext uri="{FF2B5EF4-FFF2-40B4-BE49-F238E27FC236}">
                  <a16:creationId xmlns:a16="http://schemas.microsoft.com/office/drawing/2014/main" id="{8F7E0B63-D2AD-DE15-0903-267E70D3118A}"/>
                </a:ext>
              </a:extLst>
            </p:cNvPr>
            <p:cNvSpPr txBox="1"/>
            <p:nvPr/>
          </p:nvSpPr>
          <p:spPr>
            <a:xfrm>
              <a:off x="35420355" y="27313644"/>
              <a:ext cx="5673855" cy="378565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sng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Cons</a:t>
              </a:r>
              <a:endParaRPr lang="en-US" sz="4000" b="0" i="0" u="sng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  <a:p>
              <a:pPr marL="685800" marR="0" lvl="0" indent="-685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Can be costly</a:t>
              </a:r>
              <a:endParaRPr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  <a:p>
              <a:pPr marL="685800" marR="0" lvl="0" indent="-6858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sto MT"/>
                  <a:ea typeface="+mn-ea"/>
                  <a:cs typeface="Calibri"/>
                </a:rPr>
                <a:t>Does not handle the seasonal impacts on biking</a:t>
              </a:r>
              <a:endParaRPr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  <a:p>
              <a:pPr marL="685800" marR="0" lvl="0" indent="-68580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/>
                <a:buChar char="v"/>
                <a:tabLst/>
                <a:defRPr/>
              </a:pPr>
              <a:endParaRPr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sto MT"/>
                <a:cs typeface="Calibr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4105C39-F851-FF5F-ED8E-38DC886886CA}"/>
              </a:ext>
            </a:extLst>
          </p:cNvPr>
          <p:cNvSpPr txBox="1"/>
          <p:nvPr/>
        </p:nvSpPr>
        <p:spPr>
          <a:xfrm>
            <a:off x="29271464" y="17946766"/>
            <a:ext cx="18124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91.2%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7B54C7-D2C5-1B42-1718-FF53577C662A}"/>
              </a:ext>
            </a:extLst>
          </p:cNvPr>
          <p:cNvSpPr txBox="1"/>
          <p:nvPr/>
        </p:nvSpPr>
        <p:spPr>
          <a:xfrm>
            <a:off x="29271463" y="19226392"/>
            <a:ext cx="18124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8.8%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956483-E50C-5270-C1D3-999BC80EF7A8}"/>
              </a:ext>
            </a:extLst>
          </p:cNvPr>
          <p:cNvSpPr txBox="1"/>
          <p:nvPr/>
        </p:nvSpPr>
        <p:spPr>
          <a:xfrm>
            <a:off x="29335444" y="20506018"/>
            <a:ext cx="18124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11.8%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64FA65-9398-D516-109B-63D07BE8BF0A}"/>
              </a:ext>
            </a:extLst>
          </p:cNvPr>
          <p:cNvSpPr txBox="1"/>
          <p:nvPr/>
        </p:nvSpPr>
        <p:spPr>
          <a:xfrm>
            <a:off x="29335443" y="21785644"/>
            <a:ext cx="18124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11.8%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6CBCC4-1386-341D-E5D6-0970CD14FEF3}"/>
              </a:ext>
            </a:extLst>
          </p:cNvPr>
          <p:cNvSpPr txBox="1"/>
          <p:nvPr/>
        </p:nvSpPr>
        <p:spPr>
          <a:xfrm>
            <a:off x="29335442" y="23065270"/>
            <a:ext cx="18124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14.7%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4B73EC-6379-CD65-C411-59B13E0DC56A}"/>
              </a:ext>
            </a:extLst>
          </p:cNvPr>
          <p:cNvSpPr txBox="1"/>
          <p:nvPr/>
        </p:nvSpPr>
        <p:spPr>
          <a:xfrm>
            <a:off x="29271460" y="24376886"/>
            <a:ext cx="181249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rPr>
              <a:t>70.6%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96EEFCE-0695-A1A8-D87E-E8EA7DC1DC4C}"/>
              </a:ext>
            </a:extLst>
          </p:cNvPr>
          <p:cNvGrpSpPr/>
          <p:nvPr/>
        </p:nvGrpSpPr>
        <p:grpSpPr>
          <a:xfrm>
            <a:off x="37728316" y="16735"/>
            <a:ext cx="6178460" cy="3935882"/>
            <a:chOff x="54322" y="5403926"/>
            <a:chExt cx="15920785" cy="7315198"/>
          </a:xfrm>
          <a:solidFill>
            <a:schemeClr val="tx1">
              <a:alpha val="50000"/>
            </a:schemeClr>
          </a:solidFill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37AAAC9-D081-C6B9-00AF-F343DEFE2A6E}"/>
                </a:ext>
              </a:extLst>
            </p:cNvPr>
            <p:cNvSpPr/>
            <p:nvPr/>
          </p:nvSpPr>
          <p:spPr>
            <a:xfrm>
              <a:off x="54322" y="7534762"/>
              <a:ext cx="15920785" cy="5184362"/>
            </a:xfrm>
            <a:prstGeom prst="rect">
              <a:avLst/>
            </a:prstGeom>
            <a:grpFill/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0" tIns="548640" rIns="457200" bIns="457200" rtlCol="0" anchor="ctr"/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500" b="0" i="0" u="none" strike="noStrike">
                  <a:effectLst/>
                  <a:ea typeface="+mn-lt"/>
                  <a:cs typeface="+mn-lt"/>
                </a:rPr>
                <a:t>Carole. (2022, July 1).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1" u="none" strike="noStrike">
                  <a:effectLst/>
                  <a:ea typeface="+mn-lt"/>
                  <a:cs typeface="+mn-lt"/>
                </a:rPr>
                <a:t>Accessible Pedestrian Signals: the Ultimate Guide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. Inclusive City Maker.</a:t>
              </a:r>
              <a:r>
                <a:rPr lang="en-US" sz="500" u="sng">
                  <a:ea typeface="+mn-lt"/>
                  <a:cs typeface="+mn-lt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1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https://www.inclusivecitymaker.com/guide-accessible-pedestrian-signals/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br>
                <a:rPr lang="en-US" sz="500">
                  <a:ea typeface="+mn-lt"/>
                  <a:cs typeface="+mn-lt"/>
                </a:rPr>
              </a:br>
              <a:r>
                <a:rPr lang="en-US" sz="500" b="0" i="1" u="none" strike="noStrike">
                  <a:effectLst/>
                  <a:ea typeface="+mn-lt"/>
                  <a:cs typeface="+mn-lt"/>
                </a:rPr>
                <a:t>Crime rate in Worcester, Massachusetts (MA): Murders, rapes, robberies, assaults, burglaries, thefts, auto thefts, arson, law enforcement employees, police officers, crime map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. Crime in Worcester, Massachusetts (MA): murders, rapes,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robberies, assaults, burglaries, thefts, auto thefts, arson, law enforcement employees, police officers, crime map. (n.d.). Retrieved December 4, 2022, from 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https://www.city-data.com/crime/crime-Worcester-Massachusetts.html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500" b="0" i="0" u="none" strike="noStrike">
                  <a:effectLst/>
                  <a:ea typeface="+mn-lt"/>
                  <a:cs typeface="+mn-lt"/>
                </a:rPr>
                <a:t>Fournier, N. (2021, September 6).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1" u="none" strike="noStrike">
                  <a:effectLst/>
                  <a:ea typeface="+mn-lt"/>
                  <a:cs typeface="+mn-lt"/>
                </a:rPr>
                <a:t>Hybrid pedestrian and transit priority zoning policies in an urban street network: Evaluating network traffic flow impacts with analytical approximation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. Transportation Research Part A: Policy and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Practice. Retrieved November 4, 2022, from</a:t>
              </a:r>
              <a:r>
                <a:rPr lang="en-US" sz="500" u="sng">
                  <a:ea typeface="+mn-lt"/>
                  <a:cs typeface="+mn-lt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https://www.sciencedirect.com/science/article/pii/S0965856421002159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r>
                <a:rPr lang="en-US" sz="500" b="0" i="0" u="none" strike="noStrike">
                  <a:effectLst/>
                  <a:ea typeface="+mn-lt"/>
                  <a:cs typeface="+mn-lt"/>
                </a:rPr>
                <a:t>Gase, Lauren. “Public Awareness of and Support for Infrastructure Changes Designed to Increase Walking and Biking in Los Angeles County.”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1" u="none" strike="noStrike">
                  <a:effectLst/>
                  <a:ea typeface="+mn-lt"/>
                  <a:cs typeface="+mn-lt"/>
                </a:rPr>
                <a:t>Science Direct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, 2015,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sng">
                  <a:effectLst/>
                  <a:ea typeface="+mn-lt"/>
                  <a:cs typeface="+mn-lt"/>
                </a:rPr>
                <a:t>www-sciencedirect-com.ezpv7-web-p-u01.wpi.edu/science/article/</a:t>
              </a:r>
              <a:r>
                <a:rPr lang="en-US" sz="500" b="0" i="0" u="sng" err="1">
                  <a:effectLst/>
                  <a:ea typeface="+mn-lt"/>
                  <a:cs typeface="+mn-lt"/>
                </a:rPr>
                <a:t>pii</a:t>
              </a:r>
              <a:r>
                <a:rPr lang="en-US" sz="500" b="0" i="0" u="sng">
                  <a:effectLst/>
                  <a:ea typeface="+mn-lt"/>
                  <a:cs typeface="+mn-lt"/>
                </a:rPr>
                <a:t>/S0091743514005155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br>
                <a:rPr lang="en-US" sz="500">
                  <a:ea typeface="+mn-lt"/>
                  <a:cs typeface="+mn-lt"/>
                </a:rPr>
              </a:br>
              <a:r>
                <a:rPr lang="en-US" sz="500" b="0" i="0" u="none" strike="noStrike">
                  <a:effectLst/>
                  <a:ea typeface="+mn-lt"/>
                  <a:cs typeface="+mn-lt"/>
                </a:rPr>
                <a:t>Maurer Braun, L., Read, A., &amp; Ricklin, A. (2016). The Benefits of Street-Scale Features for Walking and Biking. Journal of Transport &amp; Health, 3(2), S22.</a:t>
              </a:r>
              <a:r>
                <a:rPr lang="en-US" sz="500" u="sng">
                  <a:ea typeface="+mn-lt"/>
                  <a:cs typeface="+mn-lt"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https://doi.org/10.1016/j.jth.2016.05.060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br>
                <a:rPr lang="en-US" sz="500">
                  <a:ea typeface="+mn-lt"/>
                  <a:cs typeface="+mn-lt"/>
                </a:rPr>
              </a:br>
              <a:r>
                <a:rPr lang="en-US" sz="500" b="0" i="0" u="none" strike="noStrike">
                  <a:effectLst/>
                  <a:ea typeface="+mn-lt"/>
                  <a:cs typeface="+mn-lt"/>
                </a:rPr>
                <a:t>Michael, Andersen. March 16, 2015.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1" u="none" strike="noStrike">
                  <a:effectLst/>
                  <a:ea typeface="+mn-lt"/>
                  <a:cs typeface="+mn-lt"/>
                </a:rPr>
                <a:t>Here's what keeps people from riding a bike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. Greater Washington. Retrieved November 18, 2022, from</a:t>
              </a:r>
              <a:r>
                <a:rPr lang="en-US" sz="500" u="sng">
                  <a:ea typeface="+mn-lt"/>
                  <a:cs typeface="+mn-lt"/>
                  <a:hlinkClick r:id="rId2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https://ggwash.org/view/37584/heres-what-keeps-people-from-riding-a-bike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br>
                <a:rPr lang="en-US" sz="500">
                  <a:ea typeface="+mn-lt"/>
                  <a:cs typeface="+mn-lt"/>
                </a:rPr>
              </a:br>
              <a:r>
                <a:rPr lang="en-US" sz="500" b="0" i="0" u="none" strike="noStrike">
                  <a:effectLst/>
                  <a:ea typeface="+mn-lt"/>
                  <a:cs typeface="+mn-lt"/>
                </a:rPr>
                <a:t>Pedestrian Infrastructure. (n.d.).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none" strike="noStrike" err="1">
                  <a:effectLst/>
                  <a:ea typeface="+mn-lt"/>
                  <a:cs typeface="+mn-lt"/>
                </a:rPr>
                <a:t>Streetsmart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.</a:t>
              </a:r>
              <a:r>
                <a:rPr lang="en-US" sz="500" u="sng">
                  <a:ea typeface="+mn-lt"/>
                  <a:cs typeface="+mn-lt"/>
                  <a:hlinkClick r:id="rId2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http://www.thinkstreetsmart.org/pedestrian-infrastructure.html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br>
                <a:rPr lang="en-US" sz="500">
                  <a:ea typeface="+mn-lt"/>
                  <a:cs typeface="+mn-lt"/>
                </a:rPr>
              </a:br>
              <a:r>
                <a:rPr lang="en-US" sz="500" b="0" i="0" u="none" strike="noStrike">
                  <a:effectLst/>
                  <a:ea typeface="+mn-lt"/>
                  <a:cs typeface="+mn-lt"/>
                </a:rPr>
                <a:t>Pitner, R. O., Yu, M., &amp; Brown, E. (2012). Making neighborhoods safer: Examining predictors of residents’ concerns about neighborhood safety. Journal of Environmental Psychology, 32(1), 43–49.</a:t>
              </a:r>
              <a:r>
                <a:rPr lang="en-US" sz="500" u="sng">
                  <a:ea typeface="+mn-lt"/>
                  <a:cs typeface="+mn-lt"/>
                  <a:hlinkClick r:id="rId2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https://doi.org/10.1016/j.jenvp.2011.09.003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br>
                <a:rPr lang="en-US" sz="500">
                  <a:ea typeface="+mn-lt"/>
                  <a:cs typeface="+mn-lt"/>
                </a:rPr>
              </a:br>
              <a:r>
                <a:rPr lang="en-US" sz="500" b="0" i="0" u="none" strike="noStrike">
                  <a:effectLst/>
                  <a:ea typeface="+mn-lt"/>
                  <a:cs typeface="+mn-lt"/>
                </a:rPr>
                <a:t>Strauss, I. (2021, September 21).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1" u="none" strike="noStrike">
                  <a:effectLst/>
                  <a:ea typeface="+mn-lt"/>
                  <a:cs typeface="+mn-lt"/>
                </a:rPr>
                <a:t>Is the U.S. becoming more bike friendly?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Environment. Retrieved November 18, 2022, from</a:t>
              </a:r>
              <a:r>
                <a:rPr lang="en-US" sz="500" u="sng">
                  <a:ea typeface="+mn-lt"/>
                  <a:cs typeface="+mn-lt"/>
                  <a:hlinkClick r:id="rId2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https://www.nationalgeographic.com/environment/article/is-the-us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becoming-more-bike</a:t>
              </a:r>
              <a:r>
                <a:rPr lang="en-US" sz="500">
                  <a:ea typeface="+mn-lt"/>
                  <a:cs typeface="+mn-lt"/>
                </a:rPr>
                <a:t> 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friendly#:~:text=Safety%20first&amp;text=Why%20don't%20they%20bike,on%20every%20street%2C%20Pucher%20said.</a:t>
              </a:r>
              <a:endParaRPr lang="en-US" sz="500">
                <a:effectLst/>
                <a:ea typeface="+mn-lt"/>
                <a:cs typeface="+mn-lt"/>
              </a:endParaRPr>
            </a:p>
            <a:p>
              <a:br>
                <a:rPr lang="en-US" sz="500">
                  <a:ea typeface="+mn-lt"/>
                  <a:cs typeface="+mn-lt"/>
                </a:rPr>
              </a:br>
              <a:r>
                <a:rPr lang="en-US" sz="500" b="0" i="1" u="none" strike="noStrike">
                  <a:effectLst/>
                  <a:ea typeface="+mn-lt"/>
                  <a:cs typeface="+mn-lt"/>
                </a:rPr>
                <a:t>Urbanization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. Understanding Global Change. (2022, March 8). Retrieved November 2, 2022, from</a:t>
              </a:r>
              <a:r>
                <a:rPr lang="en-US" sz="500" u="sng">
                  <a:ea typeface="+mn-lt"/>
                  <a:cs typeface="+mn-lt"/>
                  <a:hlinkClick r:id="rId2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https://ugc.berkeley.edu/background-content/urbanization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Aft>
                  <a:spcPts val="0"/>
                </a:spcAft>
              </a:pPr>
              <a:r>
                <a:rPr lang="en-US" sz="500" b="0" i="0" u="none" strike="noStrike">
                  <a:effectLst/>
                  <a:ea typeface="+mn-lt"/>
                  <a:cs typeface="+mn-lt"/>
                </a:rPr>
                <a:t>Velasquez, Douglas, J. A., Guo, F., &amp; Robinette, J. W. (2021). What predicts how safe people feel in their neighborhoods and does it depend on functional status? SSM - Population Health, 16, 100927–100927.</a:t>
              </a:r>
              <a:r>
                <a:rPr lang="en-US" sz="500" u="sng">
                  <a:ea typeface="+mn-lt"/>
                  <a:cs typeface="+mn-lt"/>
                  <a:hlinkClick r:id="rId2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 </a:t>
              </a:r>
              <a:r>
                <a:rPr lang="en-US" sz="500" b="0" i="0" u="sng" strike="noStrike">
                  <a:effectLst/>
                  <a:ea typeface="+mn-lt"/>
                  <a:cs typeface="+mn-lt"/>
                  <a:hlinkClick r:id="rId2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https://doi.org/10.1016/j.ssmph.2021.100927</a:t>
              </a:r>
              <a:r>
                <a:rPr lang="en-US" sz="500" b="0" i="0" u="none" strike="noStrike">
                  <a:effectLst/>
                  <a:ea typeface="+mn-lt"/>
                  <a:cs typeface="+mn-lt"/>
                </a:rPr>
                <a:t> </a:t>
              </a:r>
              <a:endParaRPr lang="en-US" sz="500">
                <a:effectLst/>
                <a:ea typeface="+mn-lt"/>
                <a:cs typeface="+mn-lt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br>
                <a:rPr lang="en-US" sz="500">
                  <a:ea typeface="+mn-lt"/>
                  <a:cs typeface="+mn-lt"/>
                </a:rPr>
              </a:br>
              <a:endParaRPr lang="en-US" sz="500">
                <a:effectLst/>
                <a:ea typeface="+mn-lt"/>
                <a:cs typeface="+mn-lt"/>
              </a:endParaRPr>
            </a:p>
            <a:p>
              <a:endParaRPr lang="en-US" sz="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DM Sans"/>
                <a:cs typeface="Calibri"/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595F18CA-25BA-313B-FD83-3CC7FAA6AE7D}"/>
                </a:ext>
              </a:extLst>
            </p:cNvPr>
            <p:cNvSpPr/>
            <p:nvPr/>
          </p:nvSpPr>
          <p:spPr>
            <a:xfrm>
              <a:off x="54322" y="5403926"/>
              <a:ext cx="15920785" cy="1958738"/>
            </a:xfrm>
            <a:prstGeom prst="rect">
              <a:avLst/>
            </a:prstGeom>
            <a:grpFill/>
            <a:ln w="889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Citations</a:t>
              </a:r>
              <a:endParaRPr lang="en-GB" sz="6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Calibri"/>
                <a:cs typeface="Calibri"/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6DF2F4ED-EB93-5752-529E-434F593E1016}"/>
              </a:ext>
            </a:extLst>
          </p:cNvPr>
          <p:cNvGrpSpPr/>
          <p:nvPr/>
        </p:nvGrpSpPr>
        <p:grpSpPr>
          <a:xfrm>
            <a:off x="18040390" y="17159288"/>
            <a:ext cx="11125459" cy="8324086"/>
            <a:chOff x="6242060" y="8177952"/>
            <a:chExt cx="37495653" cy="19905130"/>
          </a:xfrm>
        </p:grpSpPr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929F976F-857B-69A0-EDA8-254535533660}"/>
                </a:ext>
              </a:extLst>
            </p:cNvPr>
            <p:cNvSpPr txBox="1"/>
            <p:nvPr/>
          </p:nvSpPr>
          <p:spPr>
            <a:xfrm>
              <a:off x="6242060" y="8177952"/>
              <a:ext cx="5831137" cy="19555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Car</a:t>
              </a:r>
            </a:p>
            <a:p>
              <a:pPr marL="0" marR="0" lvl="0" indent="0" algn="r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Bus</a:t>
              </a:r>
            </a:p>
            <a:p>
              <a:pPr marL="0" marR="0" lvl="0" indent="0" algn="r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Carpool</a:t>
              </a:r>
            </a:p>
            <a:p>
              <a:pPr marL="0" marR="0" lvl="0" indent="0" algn="r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</a:p>
            <a:p>
              <a:pPr marL="0" marR="0" lvl="0" indent="0" algn="r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Biking</a:t>
              </a:r>
            </a:p>
            <a:p>
              <a:pPr marL="0" marR="0" lvl="0" indent="0" algn="r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Walking</a:t>
              </a:r>
              <a:endParaRPr kumimoji="0" lang="en-GB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38" name="Straight Connector 1137">
              <a:extLst>
                <a:ext uri="{FF2B5EF4-FFF2-40B4-BE49-F238E27FC236}">
                  <a16:creationId xmlns:a16="http://schemas.microsoft.com/office/drawing/2014/main" id="{A393792C-C37C-8074-4D91-A4B4436B785F}"/>
                </a:ext>
              </a:extLst>
            </p:cNvPr>
            <p:cNvCxnSpPr>
              <a:cxnSpLocks/>
            </p:cNvCxnSpPr>
            <p:nvPr/>
          </p:nvCxnSpPr>
          <p:spPr>
            <a:xfrm>
              <a:off x="12730381" y="9681881"/>
              <a:ext cx="0" cy="18143867"/>
            </a:xfrm>
            <a:prstGeom prst="line">
              <a:avLst/>
            </a:prstGeom>
            <a:ln w="825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9" name="Graphic 1138" descr="Car with solid fill">
              <a:extLst>
                <a:ext uri="{FF2B5EF4-FFF2-40B4-BE49-F238E27FC236}">
                  <a16:creationId xmlns:a16="http://schemas.microsoft.com/office/drawing/2014/main" id="{C9B0F6BB-6FA7-C8E3-B4CE-3DBA266D1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250955" y="9458833"/>
              <a:ext cx="2804851" cy="2804851"/>
            </a:xfrm>
            <a:prstGeom prst="rect">
              <a:avLst/>
            </a:prstGeom>
          </p:spPr>
        </p:pic>
        <p:pic>
          <p:nvPicPr>
            <p:cNvPr id="1140" name="Graphic 1139" descr="Car with solid fill">
              <a:extLst>
                <a:ext uri="{FF2B5EF4-FFF2-40B4-BE49-F238E27FC236}">
                  <a16:creationId xmlns:a16="http://schemas.microsoft.com/office/drawing/2014/main" id="{77E98E3B-2E9E-EA2D-237B-D786C65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6316882" y="9458832"/>
              <a:ext cx="2804851" cy="2804851"/>
            </a:xfrm>
            <a:prstGeom prst="rect">
              <a:avLst/>
            </a:prstGeom>
          </p:spPr>
        </p:pic>
        <p:pic>
          <p:nvPicPr>
            <p:cNvPr id="1141" name="Graphic 1140" descr="Car with solid fill">
              <a:extLst>
                <a:ext uri="{FF2B5EF4-FFF2-40B4-BE49-F238E27FC236}">
                  <a16:creationId xmlns:a16="http://schemas.microsoft.com/office/drawing/2014/main" id="{38706CC9-3ACA-F397-711A-B6A0A9CFB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382809" y="9458831"/>
              <a:ext cx="2804851" cy="2804851"/>
            </a:xfrm>
            <a:prstGeom prst="rect">
              <a:avLst/>
            </a:prstGeom>
          </p:spPr>
        </p:pic>
        <p:pic>
          <p:nvPicPr>
            <p:cNvPr id="1142" name="Graphic 1141" descr="Car with solid fill">
              <a:extLst>
                <a:ext uri="{FF2B5EF4-FFF2-40B4-BE49-F238E27FC236}">
                  <a16:creationId xmlns:a16="http://schemas.microsoft.com/office/drawing/2014/main" id="{3FE0B26A-8360-7945-E371-E09F24A8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2448736" y="9458833"/>
              <a:ext cx="2804851" cy="2804851"/>
            </a:xfrm>
            <a:prstGeom prst="rect">
              <a:avLst/>
            </a:prstGeom>
          </p:spPr>
        </p:pic>
        <p:pic>
          <p:nvPicPr>
            <p:cNvPr id="1143" name="Graphic 1142" descr="Car with solid fill">
              <a:extLst>
                <a:ext uri="{FF2B5EF4-FFF2-40B4-BE49-F238E27FC236}">
                  <a16:creationId xmlns:a16="http://schemas.microsoft.com/office/drawing/2014/main" id="{48AF2391-EB13-7976-0AA2-575280B87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5514663" y="9458832"/>
              <a:ext cx="2804851" cy="2804851"/>
            </a:xfrm>
            <a:prstGeom prst="rect">
              <a:avLst/>
            </a:prstGeom>
          </p:spPr>
        </p:pic>
        <p:pic>
          <p:nvPicPr>
            <p:cNvPr id="1144" name="Graphic 1143" descr="Car with solid fill">
              <a:extLst>
                <a:ext uri="{FF2B5EF4-FFF2-40B4-BE49-F238E27FC236}">
                  <a16:creationId xmlns:a16="http://schemas.microsoft.com/office/drawing/2014/main" id="{887673EE-BE08-21EC-0ABE-3309008E6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8580590" y="9458831"/>
              <a:ext cx="2804851" cy="2804851"/>
            </a:xfrm>
            <a:prstGeom prst="rect">
              <a:avLst/>
            </a:prstGeom>
          </p:spPr>
        </p:pic>
        <p:pic>
          <p:nvPicPr>
            <p:cNvPr id="1145" name="Graphic 1144" descr="Car with solid fill">
              <a:extLst>
                <a:ext uri="{FF2B5EF4-FFF2-40B4-BE49-F238E27FC236}">
                  <a16:creationId xmlns:a16="http://schemas.microsoft.com/office/drawing/2014/main" id="{EB2D0037-7293-40A8-6FFC-AB7916BE2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1646517" y="9458831"/>
              <a:ext cx="2804851" cy="2804851"/>
            </a:xfrm>
            <a:prstGeom prst="rect">
              <a:avLst/>
            </a:prstGeom>
          </p:spPr>
        </p:pic>
        <p:pic>
          <p:nvPicPr>
            <p:cNvPr id="1146" name="Graphic 1145" descr="Car with solid fill">
              <a:extLst>
                <a:ext uri="{FF2B5EF4-FFF2-40B4-BE49-F238E27FC236}">
                  <a16:creationId xmlns:a16="http://schemas.microsoft.com/office/drawing/2014/main" id="{F6F92117-B891-843E-FCF5-759826EE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4712444" y="9458830"/>
              <a:ext cx="2804851" cy="2804851"/>
            </a:xfrm>
            <a:prstGeom prst="rect">
              <a:avLst/>
            </a:prstGeom>
          </p:spPr>
        </p:pic>
        <p:pic>
          <p:nvPicPr>
            <p:cNvPr id="1147" name="Graphic 1146" descr="Car with solid fill">
              <a:extLst>
                <a:ext uri="{FF2B5EF4-FFF2-40B4-BE49-F238E27FC236}">
                  <a16:creationId xmlns:a16="http://schemas.microsoft.com/office/drawing/2014/main" id="{A672462F-132C-2E85-0DB4-99CDB8C66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7778371" y="9458829"/>
              <a:ext cx="2804851" cy="2804851"/>
            </a:xfrm>
            <a:prstGeom prst="rect">
              <a:avLst/>
            </a:prstGeom>
          </p:spPr>
        </p:pic>
        <p:pic>
          <p:nvPicPr>
            <p:cNvPr id="1148" name="Graphic 1147" descr="Car with solid fill">
              <a:extLst>
                <a:ext uri="{FF2B5EF4-FFF2-40B4-BE49-F238E27FC236}">
                  <a16:creationId xmlns:a16="http://schemas.microsoft.com/office/drawing/2014/main" id="{61C9528B-219E-6DCC-B716-943CB6E79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0844298" y="9458828"/>
              <a:ext cx="2804851" cy="2804851"/>
            </a:xfrm>
            <a:prstGeom prst="rect">
              <a:avLst/>
            </a:prstGeom>
          </p:spPr>
        </p:pic>
        <p:pic>
          <p:nvPicPr>
            <p:cNvPr id="1149" name="Graphic 12" descr="Bus">
              <a:extLst>
                <a:ext uri="{FF2B5EF4-FFF2-40B4-BE49-F238E27FC236}">
                  <a16:creationId xmlns:a16="http://schemas.microsoft.com/office/drawing/2014/main" id="{C1633728-1686-F1F6-4A41-DAD571125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178154" y="12525436"/>
              <a:ext cx="2804851" cy="2804851"/>
            </a:xfrm>
            <a:prstGeom prst="rect">
              <a:avLst/>
            </a:prstGeom>
          </p:spPr>
        </p:pic>
        <p:pic>
          <p:nvPicPr>
            <p:cNvPr id="1150" name="Graphic 1149" descr="Bus">
              <a:extLst>
                <a:ext uri="{FF2B5EF4-FFF2-40B4-BE49-F238E27FC236}">
                  <a16:creationId xmlns:a16="http://schemas.microsoft.com/office/drawing/2014/main" id="{BA9E6D17-86B8-EE63-591B-340C2E1A1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6244081" y="12525435"/>
              <a:ext cx="2804851" cy="2804851"/>
            </a:xfrm>
            <a:prstGeom prst="rect">
              <a:avLst/>
            </a:prstGeom>
          </p:spPr>
        </p:pic>
        <p:pic>
          <p:nvPicPr>
            <p:cNvPr id="1151" name="Graphic 1150" descr="Bus">
              <a:extLst>
                <a:ext uri="{FF2B5EF4-FFF2-40B4-BE49-F238E27FC236}">
                  <a16:creationId xmlns:a16="http://schemas.microsoft.com/office/drawing/2014/main" id="{67505DB4-525D-D90E-1528-6CA0EE2D6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9310008" y="12525434"/>
              <a:ext cx="2804851" cy="2804851"/>
            </a:xfrm>
            <a:prstGeom prst="rect">
              <a:avLst/>
            </a:prstGeom>
          </p:spPr>
        </p:pic>
        <p:pic>
          <p:nvPicPr>
            <p:cNvPr id="1152" name="Graphic 1151" descr="Bus">
              <a:extLst>
                <a:ext uri="{FF2B5EF4-FFF2-40B4-BE49-F238E27FC236}">
                  <a16:creationId xmlns:a16="http://schemas.microsoft.com/office/drawing/2014/main" id="{6E1B139F-8CAE-FB26-4FC9-7D60614DF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2375935" y="12525436"/>
              <a:ext cx="2804851" cy="2804851"/>
            </a:xfrm>
            <a:prstGeom prst="rect">
              <a:avLst/>
            </a:prstGeom>
          </p:spPr>
        </p:pic>
        <p:pic>
          <p:nvPicPr>
            <p:cNvPr id="1153" name="Graphic 1152" descr="Bus">
              <a:extLst>
                <a:ext uri="{FF2B5EF4-FFF2-40B4-BE49-F238E27FC236}">
                  <a16:creationId xmlns:a16="http://schemas.microsoft.com/office/drawing/2014/main" id="{DE9FC2B5-2C83-F3E4-273E-F4F81BD30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441862" y="12525435"/>
              <a:ext cx="2804851" cy="2804851"/>
            </a:xfrm>
            <a:prstGeom prst="rect">
              <a:avLst/>
            </a:prstGeom>
          </p:spPr>
        </p:pic>
        <p:pic>
          <p:nvPicPr>
            <p:cNvPr id="1154" name="Graphic 1153" descr="Bus">
              <a:extLst>
                <a:ext uri="{FF2B5EF4-FFF2-40B4-BE49-F238E27FC236}">
                  <a16:creationId xmlns:a16="http://schemas.microsoft.com/office/drawing/2014/main" id="{57B554C1-A509-785D-2E30-76543B24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8507789" y="12525434"/>
              <a:ext cx="2804851" cy="2804851"/>
            </a:xfrm>
            <a:prstGeom prst="rect">
              <a:avLst/>
            </a:prstGeom>
          </p:spPr>
        </p:pic>
        <p:pic>
          <p:nvPicPr>
            <p:cNvPr id="1155" name="Graphic 159" descr="Bus">
              <a:extLst>
                <a:ext uri="{FF2B5EF4-FFF2-40B4-BE49-F238E27FC236}">
                  <a16:creationId xmlns:a16="http://schemas.microsoft.com/office/drawing/2014/main" id="{C33601B5-BAD4-9D84-084B-08C08D36A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1573716" y="12525434"/>
              <a:ext cx="2804851" cy="2804851"/>
            </a:xfrm>
            <a:prstGeom prst="rect">
              <a:avLst/>
            </a:prstGeom>
          </p:spPr>
        </p:pic>
        <p:pic>
          <p:nvPicPr>
            <p:cNvPr id="1156" name="Graphic 1155" descr="Bus">
              <a:extLst>
                <a:ext uri="{FF2B5EF4-FFF2-40B4-BE49-F238E27FC236}">
                  <a16:creationId xmlns:a16="http://schemas.microsoft.com/office/drawing/2014/main" id="{A5EAE5F9-3050-F8D4-249C-B3CD66D62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4639643" y="12525433"/>
              <a:ext cx="2804851" cy="2804851"/>
            </a:xfrm>
            <a:prstGeom prst="rect">
              <a:avLst/>
            </a:prstGeom>
          </p:spPr>
        </p:pic>
        <p:pic>
          <p:nvPicPr>
            <p:cNvPr id="1157" name="Gráfico 71" descr="Bus">
              <a:extLst>
                <a:ext uri="{FF2B5EF4-FFF2-40B4-BE49-F238E27FC236}">
                  <a16:creationId xmlns:a16="http://schemas.microsoft.com/office/drawing/2014/main" id="{973C9132-02A1-9D2E-96F0-6F00B385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7705570" y="12525432"/>
              <a:ext cx="2804851" cy="2804851"/>
            </a:xfrm>
            <a:prstGeom prst="rect">
              <a:avLst/>
            </a:prstGeom>
          </p:spPr>
        </p:pic>
        <p:pic>
          <p:nvPicPr>
            <p:cNvPr id="1158" name="Graphic 1157" descr="Bus">
              <a:extLst>
                <a:ext uri="{FF2B5EF4-FFF2-40B4-BE49-F238E27FC236}">
                  <a16:creationId xmlns:a16="http://schemas.microsoft.com/office/drawing/2014/main" id="{DA3C3B4A-0FC6-BFC6-C02A-D381CE67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40771497" y="12525431"/>
              <a:ext cx="2804851" cy="2804851"/>
            </a:xfrm>
            <a:prstGeom prst="rect">
              <a:avLst/>
            </a:prstGeom>
          </p:spPr>
        </p:pic>
        <p:pic>
          <p:nvPicPr>
            <p:cNvPr id="1159" name="Graphic 1158">
              <a:extLst>
                <a:ext uri="{FF2B5EF4-FFF2-40B4-BE49-F238E27FC236}">
                  <a16:creationId xmlns:a16="http://schemas.microsoft.com/office/drawing/2014/main" id="{83E6D5CA-4BCE-1159-A3CE-894F44BE8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13339520" y="16030518"/>
              <a:ext cx="2804851" cy="1717971"/>
            </a:xfrm>
            <a:prstGeom prst="rect">
              <a:avLst/>
            </a:prstGeom>
          </p:spPr>
        </p:pic>
        <p:pic>
          <p:nvPicPr>
            <p:cNvPr id="1160" name="Graphic 1159">
              <a:extLst>
                <a:ext uri="{FF2B5EF4-FFF2-40B4-BE49-F238E27FC236}">
                  <a16:creationId xmlns:a16="http://schemas.microsoft.com/office/drawing/2014/main" id="{45514AFB-3E83-572E-2533-FDC96414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rcRect/>
            <a:stretch/>
          </p:blipFill>
          <p:spPr>
            <a:xfrm>
              <a:off x="16405447" y="16030517"/>
              <a:ext cx="2804851" cy="1717971"/>
            </a:xfrm>
            <a:prstGeom prst="rect">
              <a:avLst/>
            </a:prstGeom>
          </p:spPr>
        </p:pic>
        <p:pic>
          <p:nvPicPr>
            <p:cNvPr id="1161" name="Graphic 1160">
              <a:extLst>
                <a:ext uri="{FF2B5EF4-FFF2-40B4-BE49-F238E27FC236}">
                  <a16:creationId xmlns:a16="http://schemas.microsoft.com/office/drawing/2014/main" id="{8CCC7C7B-764E-EBBC-03A1-9F955C2A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19471374" y="16030516"/>
              <a:ext cx="2804851" cy="1717971"/>
            </a:xfrm>
            <a:prstGeom prst="rect">
              <a:avLst/>
            </a:prstGeom>
          </p:spPr>
        </p:pic>
        <p:pic>
          <p:nvPicPr>
            <p:cNvPr id="1162" name="Graphic 1161">
              <a:extLst>
                <a:ext uri="{FF2B5EF4-FFF2-40B4-BE49-F238E27FC236}">
                  <a16:creationId xmlns:a16="http://schemas.microsoft.com/office/drawing/2014/main" id="{6ECE796C-4D04-9126-C251-DB0E85649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22537301" y="16030518"/>
              <a:ext cx="2804851" cy="1717971"/>
            </a:xfrm>
            <a:prstGeom prst="rect">
              <a:avLst/>
            </a:prstGeom>
          </p:spPr>
        </p:pic>
        <p:pic>
          <p:nvPicPr>
            <p:cNvPr id="1163" name="Graphic 1162">
              <a:extLst>
                <a:ext uri="{FF2B5EF4-FFF2-40B4-BE49-F238E27FC236}">
                  <a16:creationId xmlns:a16="http://schemas.microsoft.com/office/drawing/2014/main" id="{635DE57A-55DA-EF0C-352A-326D8F402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25603228" y="16030517"/>
              <a:ext cx="2804851" cy="1717971"/>
            </a:xfrm>
            <a:prstGeom prst="rect">
              <a:avLst/>
            </a:prstGeom>
          </p:spPr>
        </p:pic>
        <p:pic>
          <p:nvPicPr>
            <p:cNvPr id="1164" name="Graphic 1163">
              <a:extLst>
                <a:ext uri="{FF2B5EF4-FFF2-40B4-BE49-F238E27FC236}">
                  <a16:creationId xmlns:a16="http://schemas.microsoft.com/office/drawing/2014/main" id="{BEBFEC21-6765-C4AD-AD45-C23164E39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28669155" y="16030516"/>
              <a:ext cx="2804851" cy="1717971"/>
            </a:xfrm>
            <a:prstGeom prst="rect">
              <a:avLst/>
            </a:prstGeom>
          </p:spPr>
        </p:pic>
        <p:pic>
          <p:nvPicPr>
            <p:cNvPr id="1165" name="Graphic 1164">
              <a:extLst>
                <a:ext uri="{FF2B5EF4-FFF2-40B4-BE49-F238E27FC236}">
                  <a16:creationId xmlns:a16="http://schemas.microsoft.com/office/drawing/2014/main" id="{0F6C57C3-40EF-2E62-EDF3-92C19458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31735082" y="16030516"/>
              <a:ext cx="2804851" cy="1717971"/>
            </a:xfrm>
            <a:prstGeom prst="rect">
              <a:avLst/>
            </a:prstGeom>
          </p:spPr>
        </p:pic>
        <p:pic>
          <p:nvPicPr>
            <p:cNvPr id="1166" name="Graphic 1165">
              <a:extLst>
                <a:ext uri="{FF2B5EF4-FFF2-40B4-BE49-F238E27FC236}">
                  <a16:creationId xmlns:a16="http://schemas.microsoft.com/office/drawing/2014/main" id="{0DBD2AB0-21A6-ADE7-DE4C-16E6E926E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34801009" y="16030515"/>
              <a:ext cx="2804851" cy="1717971"/>
            </a:xfrm>
            <a:prstGeom prst="rect">
              <a:avLst/>
            </a:prstGeom>
          </p:spPr>
        </p:pic>
        <p:pic>
          <p:nvPicPr>
            <p:cNvPr id="1167" name="Graphic 1166">
              <a:extLst>
                <a:ext uri="{FF2B5EF4-FFF2-40B4-BE49-F238E27FC236}">
                  <a16:creationId xmlns:a16="http://schemas.microsoft.com/office/drawing/2014/main" id="{930BA084-3455-5124-470A-21E34D817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37866936" y="16030514"/>
              <a:ext cx="2804851" cy="1717971"/>
            </a:xfrm>
            <a:prstGeom prst="rect">
              <a:avLst/>
            </a:prstGeom>
          </p:spPr>
        </p:pic>
        <p:pic>
          <p:nvPicPr>
            <p:cNvPr id="1168" name="Graphic 12">
              <a:extLst>
                <a:ext uri="{FF2B5EF4-FFF2-40B4-BE49-F238E27FC236}">
                  <a16:creationId xmlns:a16="http://schemas.microsoft.com/office/drawing/2014/main" id="{491AA6B5-90E7-18CC-2DF4-215F2043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rcRect/>
            <a:stretch/>
          </p:blipFill>
          <p:spPr>
            <a:xfrm>
              <a:off x="13097468" y="18592074"/>
              <a:ext cx="2804851" cy="2804851"/>
            </a:xfrm>
            <a:prstGeom prst="rect">
              <a:avLst/>
            </a:prstGeom>
          </p:spPr>
        </p:pic>
        <p:pic>
          <p:nvPicPr>
            <p:cNvPr id="1169" name="Graphic 1168">
              <a:extLst>
                <a:ext uri="{FF2B5EF4-FFF2-40B4-BE49-F238E27FC236}">
                  <a16:creationId xmlns:a16="http://schemas.microsoft.com/office/drawing/2014/main" id="{61A77A83-E5C3-EAF0-24A3-3AECEB492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rcRect/>
            <a:stretch/>
          </p:blipFill>
          <p:spPr>
            <a:xfrm>
              <a:off x="16163395" y="18592073"/>
              <a:ext cx="2804851" cy="2804851"/>
            </a:xfrm>
            <a:prstGeom prst="rect">
              <a:avLst/>
            </a:prstGeom>
          </p:spPr>
        </p:pic>
        <p:pic>
          <p:nvPicPr>
            <p:cNvPr id="1170" name="Graphic 1169">
              <a:extLst>
                <a:ext uri="{FF2B5EF4-FFF2-40B4-BE49-F238E27FC236}">
                  <a16:creationId xmlns:a16="http://schemas.microsoft.com/office/drawing/2014/main" id="{D9AB1665-C28C-DC51-E5E5-33BB606D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19229322" y="18592072"/>
              <a:ext cx="2804851" cy="2804851"/>
            </a:xfrm>
            <a:prstGeom prst="rect">
              <a:avLst/>
            </a:prstGeom>
          </p:spPr>
        </p:pic>
        <p:pic>
          <p:nvPicPr>
            <p:cNvPr id="1171" name="Graphic 1170">
              <a:extLst>
                <a:ext uri="{FF2B5EF4-FFF2-40B4-BE49-F238E27FC236}">
                  <a16:creationId xmlns:a16="http://schemas.microsoft.com/office/drawing/2014/main" id="{192BCD67-5CD6-2AFE-688E-A81B4B89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22295249" y="18592074"/>
              <a:ext cx="2804851" cy="2804851"/>
            </a:xfrm>
            <a:prstGeom prst="rect">
              <a:avLst/>
            </a:prstGeom>
          </p:spPr>
        </p:pic>
        <p:pic>
          <p:nvPicPr>
            <p:cNvPr id="1172" name="Graphic 1171">
              <a:extLst>
                <a:ext uri="{FF2B5EF4-FFF2-40B4-BE49-F238E27FC236}">
                  <a16:creationId xmlns:a16="http://schemas.microsoft.com/office/drawing/2014/main" id="{86A44EE8-0424-B340-DD5A-BAC244F8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25361176" y="18592073"/>
              <a:ext cx="2804851" cy="2804851"/>
            </a:xfrm>
            <a:prstGeom prst="rect">
              <a:avLst/>
            </a:prstGeom>
          </p:spPr>
        </p:pic>
        <p:pic>
          <p:nvPicPr>
            <p:cNvPr id="1173" name="Graphic 1172">
              <a:extLst>
                <a:ext uri="{FF2B5EF4-FFF2-40B4-BE49-F238E27FC236}">
                  <a16:creationId xmlns:a16="http://schemas.microsoft.com/office/drawing/2014/main" id="{4C0B7753-9332-C892-ECBB-7DC207BD5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28427103" y="18592072"/>
              <a:ext cx="2804851" cy="2804851"/>
            </a:xfrm>
            <a:prstGeom prst="rect">
              <a:avLst/>
            </a:prstGeom>
          </p:spPr>
        </p:pic>
        <p:pic>
          <p:nvPicPr>
            <p:cNvPr id="1174" name="Graphic 159">
              <a:extLst>
                <a:ext uri="{FF2B5EF4-FFF2-40B4-BE49-F238E27FC236}">
                  <a16:creationId xmlns:a16="http://schemas.microsoft.com/office/drawing/2014/main" id="{9EB70CBD-FE32-ED77-E32F-E1E29616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31493030" y="18592072"/>
              <a:ext cx="2804851" cy="2804851"/>
            </a:xfrm>
            <a:prstGeom prst="rect">
              <a:avLst/>
            </a:prstGeom>
          </p:spPr>
        </p:pic>
        <p:pic>
          <p:nvPicPr>
            <p:cNvPr id="1175" name="Graphic 1174">
              <a:extLst>
                <a:ext uri="{FF2B5EF4-FFF2-40B4-BE49-F238E27FC236}">
                  <a16:creationId xmlns:a16="http://schemas.microsoft.com/office/drawing/2014/main" id="{E35BBC21-948B-EBC0-B261-E0BAA2056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34558957" y="18592071"/>
              <a:ext cx="2804851" cy="2804851"/>
            </a:xfrm>
            <a:prstGeom prst="rect">
              <a:avLst/>
            </a:prstGeom>
          </p:spPr>
        </p:pic>
        <p:pic>
          <p:nvPicPr>
            <p:cNvPr id="1176" name="Gráfico 71">
              <a:extLst>
                <a:ext uri="{FF2B5EF4-FFF2-40B4-BE49-F238E27FC236}">
                  <a16:creationId xmlns:a16="http://schemas.microsoft.com/office/drawing/2014/main" id="{E9469887-8A5F-DC52-6F78-8E1F794F7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37624884" y="18592070"/>
              <a:ext cx="2804851" cy="2804851"/>
            </a:xfrm>
            <a:prstGeom prst="rect">
              <a:avLst/>
            </a:prstGeom>
          </p:spPr>
        </p:pic>
        <p:pic>
          <p:nvPicPr>
            <p:cNvPr id="1177" name="Graphic 1176">
              <a:extLst>
                <a:ext uri="{FF2B5EF4-FFF2-40B4-BE49-F238E27FC236}">
                  <a16:creationId xmlns:a16="http://schemas.microsoft.com/office/drawing/2014/main" id="{81169DEC-1DA8-D9EC-6481-B6061D12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rcRect/>
            <a:stretch/>
          </p:blipFill>
          <p:spPr>
            <a:xfrm>
              <a:off x="40690811" y="18592069"/>
              <a:ext cx="2804851" cy="2804851"/>
            </a:xfrm>
            <a:prstGeom prst="rect">
              <a:avLst/>
            </a:prstGeom>
          </p:spPr>
        </p:pic>
        <p:pic>
          <p:nvPicPr>
            <p:cNvPr id="1178" name="Graphic 1177">
              <a:extLst>
                <a:ext uri="{FF2B5EF4-FFF2-40B4-BE49-F238E27FC236}">
                  <a16:creationId xmlns:a16="http://schemas.microsoft.com/office/drawing/2014/main" id="{8C84722B-74D6-C975-D7B8-A41433E52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rcRect/>
            <a:stretch/>
          </p:blipFill>
          <p:spPr>
            <a:xfrm>
              <a:off x="40932862" y="16020346"/>
              <a:ext cx="2804851" cy="1717971"/>
            </a:xfrm>
            <a:prstGeom prst="rect">
              <a:avLst/>
            </a:prstGeom>
          </p:spPr>
        </p:pic>
        <p:pic>
          <p:nvPicPr>
            <p:cNvPr id="1179" name="Graphic 17" descr="Bike">
              <a:extLst>
                <a:ext uri="{FF2B5EF4-FFF2-40B4-BE49-F238E27FC236}">
                  <a16:creationId xmlns:a16="http://schemas.microsoft.com/office/drawing/2014/main" id="{E4D78675-EC1C-B229-C96B-16E4E0C94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3043679" y="21823974"/>
              <a:ext cx="2804851" cy="2804851"/>
            </a:xfrm>
            <a:prstGeom prst="rect">
              <a:avLst/>
            </a:prstGeom>
          </p:spPr>
        </p:pic>
        <p:pic>
          <p:nvPicPr>
            <p:cNvPr id="1180" name="Graphic 1179" descr="Bike">
              <a:extLst>
                <a:ext uri="{FF2B5EF4-FFF2-40B4-BE49-F238E27FC236}">
                  <a16:creationId xmlns:a16="http://schemas.microsoft.com/office/drawing/2014/main" id="{E14C1889-15CF-88EC-AE55-A22570B7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16109606" y="21823973"/>
              <a:ext cx="2804851" cy="2804851"/>
            </a:xfrm>
            <a:prstGeom prst="rect">
              <a:avLst/>
            </a:prstGeom>
          </p:spPr>
        </p:pic>
        <p:pic>
          <p:nvPicPr>
            <p:cNvPr id="1181" name="Graphic 1180" descr="Bike">
              <a:extLst>
                <a:ext uri="{FF2B5EF4-FFF2-40B4-BE49-F238E27FC236}">
                  <a16:creationId xmlns:a16="http://schemas.microsoft.com/office/drawing/2014/main" id="{21F9C731-6DEA-B8E2-2663-08528172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9175533" y="21823972"/>
              <a:ext cx="2804851" cy="2804851"/>
            </a:xfrm>
            <a:prstGeom prst="rect">
              <a:avLst/>
            </a:prstGeom>
          </p:spPr>
        </p:pic>
        <p:pic>
          <p:nvPicPr>
            <p:cNvPr id="1182" name="Graphic 1181">
              <a:extLst>
                <a:ext uri="{FF2B5EF4-FFF2-40B4-BE49-F238E27FC236}">
                  <a16:creationId xmlns:a16="http://schemas.microsoft.com/office/drawing/2014/main" id="{5D5E8C0A-DB66-1EEF-D564-3BE5CCFFC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22241460" y="21823974"/>
              <a:ext cx="2804851" cy="2804851"/>
            </a:xfrm>
            <a:prstGeom prst="rect">
              <a:avLst/>
            </a:prstGeom>
          </p:spPr>
        </p:pic>
        <p:pic>
          <p:nvPicPr>
            <p:cNvPr id="1183" name="Graphic 1182">
              <a:extLst>
                <a:ext uri="{FF2B5EF4-FFF2-40B4-BE49-F238E27FC236}">
                  <a16:creationId xmlns:a16="http://schemas.microsoft.com/office/drawing/2014/main" id="{6BCC308F-BDE1-4570-960C-EA692D364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25307387" y="21823973"/>
              <a:ext cx="2804851" cy="2804851"/>
            </a:xfrm>
            <a:prstGeom prst="rect">
              <a:avLst/>
            </a:prstGeom>
          </p:spPr>
        </p:pic>
        <p:pic>
          <p:nvPicPr>
            <p:cNvPr id="1184" name="Graphic 1183">
              <a:extLst>
                <a:ext uri="{FF2B5EF4-FFF2-40B4-BE49-F238E27FC236}">
                  <a16:creationId xmlns:a16="http://schemas.microsoft.com/office/drawing/2014/main" id="{0FA7FC7B-7288-3460-1A26-02AA7280C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28373314" y="21823972"/>
              <a:ext cx="2804851" cy="2804851"/>
            </a:xfrm>
            <a:prstGeom prst="rect">
              <a:avLst/>
            </a:prstGeom>
          </p:spPr>
        </p:pic>
        <p:pic>
          <p:nvPicPr>
            <p:cNvPr id="1185" name="Graphic 1184">
              <a:extLst>
                <a:ext uri="{FF2B5EF4-FFF2-40B4-BE49-F238E27FC236}">
                  <a16:creationId xmlns:a16="http://schemas.microsoft.com/office/drawing/2014/main" id="{24B240E2-67F3-51C3-74E5-98D364A57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31439241" y="21823972"/>
              <a:ext cx="2804851" cy="2804851"/>
            </a:xfrm>
            <a:prstGeom prst="rect">
              <a:avLst/>
            </a:prstGeom>
          </p:spPr>
        </p:pic>
        <p:pic>
          <p:nvPicPr>
            <p:cNvPr id="1186" name="Graphic 1185">
              <a:extLst>
                <a:ext uri="{FF2B5EF4-FFF2-40B4-BE49-F238E27FC236}">
                  <a16:creationId xmlns:a16="http://schemas.microsoft.com/office/drawing/2014/main" id="{7514FB7C-601A-604C-F9D5-00EB1EDED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34505168" y="21823971"/>
              <a:ext cx="2804851" cy="2804851"/>
            </a:xfrm>
            <a:prstGeom prst="rect">
              <a:avLst/>
            </a:prstGeom>
          </p:spPr>
        </p:pic>
        <p:pic>
          <p:nvPicPr>
            <p:cNvPr id="1187" name="Graphic 1186">
              <a:extLst>
                <a:ext uri="{FF2B5EF4-FFF2-40B4-BE49-F238E27FC236}">
                  <a16:creationId xmlns:a16="http://schemas.microsoft.com/office/drawing/2014/main" id="{F53C1486-469D-F6AD-BF67-5FEF7836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37571095" y="21823970"/>
              <a:ext cx="2804851" cy="2804851"/>
            </a:xfrm>
            <a:prstGeom prst="rect">
              <a:avLst/>
            </a:prstGeom>
          </p:spPr>
        </p:pic>
        <p:pic>
          <p:nvPicPr>
            <p:cNvPr id="1188" name="Graphic 1187">
              <a:extLst>
                <a:ext uri="{FF2B5EF4-FFF2-40B4-BE49-F238E27FC236}">
                  <a16:creationId xmlns:a16="http://schemas.microsoft.com/office/drawing/2014/main" id="{20F06C58-B164-C4EA-5EB6-D08DDB5F1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rcRect/>
            <a:stretch/>
          </p:blipFill>
          <p:spPr>
            <a:xfrm>
              <a:off x="40637022" y="21823969"/>
              <a:ext cx="2804851" cy="2804851"/>
            </a:xfrm>
            <a:prstGeom prst="rect">
              <a:avLst/>
            </a:prstGeom>
          </p:spPr>
        </p:pic>
        <p:pic>
          <p:nvPicPr>
            <p:cNvPr id="1189" name="Graphic 12">
              <a:extLst>
                <a:ext uri="{FF2B5EF4-FFF2-40B4-BE49-F238E27FC236}">
                  <a16:creationId xmlns:a16="http://schemas.microsoft.com/office/drawing/2014/main" id="{A525E5E5-B3B2-C39E-A939-376AB5A5D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13097468" y="25278231"/>
              <a:ext cx="2804851" cy="2804851"/>
            </a:xfrm>
            <a:prstGeom prst="rect">
              <a:avLst/>
            </a:prstGeom>
          </p:spPr>
        </p:pic>
        <p:pic>
          <p:nvPicPr>
            <p:cNvPr id="1190" name="Graphic 1189">
              <a:extLst>
                <a:ext uri="{FF2B5EF4-FFF2-40B4-BE49-F238E27FC236}">
                  <a16:creationId xmlns:a16="http://schemas.microsoft.com/office/drawing/2014/main" id="{C4355673-0E43-3D7A-261F-DA054CC71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16163395" y="25278230"/>
              <a:ext cx="2804851" cy="2804851"/>
            </a:xfrm>
            <a:prstGeom prst="rect">
              <a:avLst/>
            </a:prstGeom>
          </p:spPr>
        </p:pic>
        <p:pic>
          <p:nvPicPr>
            <p:cNvPr id="1191" name="Graphic 1190">
              <a:extLst>
                <a:ext uri="{FF2B5EF4-FFF2-40B4-BE49-F238E27FC236}">
                  <a16:creationId xmlns:a16="http://schemas.microsoft.com/office/drawing/2014/main" id="{8F380335-5F3A-9EB9-FE73-35211E8C4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19229322" y="25278229"/>
              <a:ext cx="2804851" cy="2804851"/>
            </a:xfrm>
            <a:prstGeom prst="rect">
              <a:avLst/>
            </a:prstGeom>
          </p:spPr>
        </p:pic>
        <p:pic>
          <p:nvPicPr>
            <p:cNvPr id="1192" name="Graphic 1191">
              <a:extLst>
                <a:ext uri="{FF2B5EF4-FFF2-40B4-BE49-F238E27FC236}">
                  <a16:creationId xmlns:a16="http://schemas.microsoft.com/office/drawing/2014/main" id="{4D47F76D-C870-7575-11E5-4D7EAB61A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22295249" y="25278231"/>
              <a:ext cx="2804851" cy="2804851"/>
            </a:xfrm>
            <a:prstGeom prst="rect">
              <a:avLst/>
            </a:prstGeom>
          </p:spPr>
        </p:pic>
        <p:pic>
          <p:nvPicPr>
            <p:cNvPr id="1193" name="Graphic 1192">
              <a:extLst>
                <a:ext uri="{FF2B5EF4-FFF2-40B4-BE49-F238E27FC236}">
                  <a16:creationId xmlns:a16="http://schemas.microsoft.com/office/drawing/2014/main" id="{6AEAA6A8-D5D5-350F-D147-47A65C63A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25361176" y="25278230"/>
              <a:ext cx="2804851" cy="2804851"/>
            </a:xfrm>
            <a:prstGeom prst="rect">
              <a:avLst/>
            </a:prstGeom>
          </p:spPr>
        </p:pic>
        <p:pic>
          <p:nvPicPr>
            <p:cNvPr id="1194" name="Graphic 1193">
              <a:extLst>
                <a:ext uri="{FF2B5EF4-FFF2-40B4-BE49-F238E27FC236}">
                  <a16:creationId xmlns:a16="http://schemas.microsoft.com/office/drawing/2014/main" id="{E26A849F-90E2-A3EE-D2C4-AB0504C2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28427103" y="25278229"/>
              <a:ext cx="2804851" cy="2804851"/>
            </a:xfrm>
            <a:prstGeom prst="rect">
              <a:avLst/>
            </a:prstGeom>
          </p:spPr>
        </p:pic>
        <p:pic>
          <p:nvPicPr>
            <p:cNvPr id="1195" name="Graphic 159">
              <a:extLst>
                <a:ext uri="{FF2B5EF4-FFF2-40B4-BE49-F238E27FC236}">
                  <a16:creationId xmlns:a16="http://schemas.microsoft.com/office/drawing/2014/main" id="{359DE83D-BFBC-8CB3-0FF4-23A9CEAE3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31493030" y="25278229"/>
              <a:ext cx="2804851" cy="2804851"/>
            </a:xfrm>
            <a:prstGeom prst="rect">
              <a:avLst/>
            </a:prstGeom>
          </p:spPr>
        </p:pic>
        <p:pic>
          <p:nvPicPr>
            <p:cNvPr id="1196" name="Graphic 1195">
              <a:extLst>
                <a:ext uri="{FF2B5EF4-FFF2-40B4-BE49-F238E27FC236}">
                  <a16:creationId xmlns:a16="http://schemas.microsoft.com/office/drawing/2014/main" id="{CD5DBFF2-9A86-1DAF-B364-44719DB91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rcRect/>
            <a:stretch/>
          </p:blipFill>
          <p:spPr>
            <a:xfrm>
              <a:off x="34558957" y="25278228"/>
              <a:ext cx="2804851" cy="2804851"/>
            </a:xfrm>
            <a:prstGeom prst="rect">
              <a:avLst/>
            </a:prstGeom>
          </p:spPr>
        </p:pic>
        <p:pic>
          <p:nvPicPr>
            <p:cNvPr id="1197" name="Gráfico 71">
              <a:extLst>
                <a:ext uri="{FF2B5EF4-FFF2-40B4-BE49-F238E27FC236}">
                  <a16:creationId xmlns:a16="http://schemas.microsoft.com/office/drawing/2014/main" id="{235409CF-64C7-D015-C49E-C500E6CA9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37624884" y="25278227"/>
              <a:ext cx="2804851" cy="2804851"/>
            </a:xfrm>
            <a:prstGeom prst="rect">
              <a:avLst/>
            </a:prstGeom>
          </p:spPr>
        </p:pic>
        <p:pic>
          <p:nvPicPr>
            <p:cNvPr id="1198" name="Graphic 1197" descr="Foot with solid fill">
              <a:extLst>
                <a:ext uri="{FF2B5EF4-FFF2-40B4-BE49-F238E27FC236}">
                  <a16:creationId xmlns:a16="http://schemas.microsoft.com/office/drawing/2014/main" id="{4770FB67-A5CF-647F-EC1B-0AC0E3468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40690811" y="25278226"/>
              <a:ext cx="2804851" cy="2804851"/>
            </a:xfrm>
            <a:prstGeom prst="rect">
              <a:avLst/>
            </a:prstGeom>
          </p:spPr>
        </p:pic>
        <p:pic>
          <p:nvPicPr>
            <p:cNvPr id="1199" name="Picture 1198" descr="Icon&#10;&#10;Description automatically generated">
              <a:extLst>
                <a:ext uri="{FF2B5EF4-FFF2-40B4-BE49-F238E27FC236}">
                  <a16:creationId xmlns:a16="http://schemas.microsoft.com/office/drawing/2014/main" id="{9C1E7A63-9ED4-5041-5986-49B98344A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5"/>
            <a:stretch/>
          </p:blipFill>
          <p:spPr>
            <a:xfrm>
              <a:off x="41159197" y="9453412"/>
              <a:ext cx="2495368" cy="2810267"/>
            </a:xfrm>
            <a:prstGeom prst="rect">
              <a:avLst/>
            </a:prstGeom>
          </p:spPr>
        </p:pic>
        <p:pic>
          <p:nvPicPr>
            <p:cNvPr id="1200" name="Picture 1199" descr="Icon&#10;&#10;Description automatically generated">
              <a:extLst>
                <a:ext uri="{FF2B5EF4-FFF2-40B4-BE49-F238E27FC236}">
                  <a16:creationId xmlns:a16="http://schemas.microsoft.com/office/drawing/2014/main" id="{3EC4A109-11CC-6EB0-241A-56A44B3E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05"/>
            <a:stretch/>
          </p:blipFill>
          <p:spPr>
            <a:xfrm>
              <a:off x="15603166" y="12529541"/>
              <a:ext cx="396109" cy="2800741"/>
            </a:xfrm>
            <a:prstGeom prst="rect">
              <a:avLst/>
            </a:prstGeom>
          </p:spPr>
        </p:pic>
        <p:pic>
          <p:nvPicPr>
            <p:cNvPr id="1201" name="Picture 1200" descr="Icon&#10;&#10;Description automatically generated">
              <a:extLst>
                <a:ext uri="{FF2B5EF4-FFF2-40B4-BE49-F238E27FC236}">
                  <a16:creationId xmlns:a16="http://schemas.microsoft.com/office/drawing/2014/main" id="{430A1316-7158-4047-9AE6-AA6E83AC5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8" r="-1"/>
            <a:stretch/>
          </p:blipFill>
          <p:spPr>
            <a:xfrm>
              <a:off x="16606520" y="16033746"/>
              <a:ext cx="2603778" cy="1714739"/>
            </a:xfrm>
            <a:prstGeom prst="rect">
              <a:avLst/>
            </a:prstGeom>
          </p:spPr>
        </p:pic>
        <p:pic>
          <p:nvPicPr>
            <p:cNvPr id="1202" name="Picture 1201" descr="Icon&#10;&#10;Description automatically generated">
              <a:extLst>
                <a:ext uri="{FF2B5EF4-FFF2-40B4-BE49-F238E27FC236}">
                  <a16:creationId xmlns:a16="http://schemas.microsoft.com/office/drawing/2014/main" id="{DC3540C3-3014-3420-56F2-279AEAFEB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43"/>
            <a:stretch/>
          </p:blipFill>
          <p:spPr>
            <a:xfrm>
              <a:off x="16606520" y="18592069"/>
              <a:ext cx="2357007" cy="2800741"/>
            </a:xfrm>
            <a:prstGeom prst="rect">
              <a:avLst/>
            </a:prstGeom>
          </p:spPr>
        </p:pic>
        <p:pic>
          <p:nvPicPr>
            <p:cNvPr id="1203" name="Picture 1202">
              <a:extLst>
                <a:ext uri="{FF2B5EF4-FFF2-40B4-BE49-F238E27FC236}">
                  <a16:creationId xmlns:a16="http://schemas.microsoft.com/office/drawing/2014/main" id="{C6673920-FEDF-8FA5-282B-2AA8D8307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86" r="2"/>
            <a:stretch/>
          </p:blipFill>
          <p:spPr>
            <a:xfrm>
              <a:off x="17413315" y="21818552"/>
              <a:ext cx="1503846" cy="2810267"/>
            </a:xfrm>
            <a:prstGeom prst="rect">
              <a:avLst/>
            </a:prstGeom>
          </p:spPr>
        </p:pic>
        <p:pic>
          <p:nvPicPr>
            <p:cNvPr id="1204" name="Picture 120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C7F5BE3-09E7-C43D-1D61-A672011AE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9"/>
            <a:stretch/>
          </p:blipFill>
          <p:spPr>
            <a:xfrm>
              <a:off x="35169270" y="25282337"/>
              <a:ext cx="2194539" cy="2800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710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2022-11-30T19:09:27Z</dcterms:created>
  <dcterms:modified xsi:type="dcterms:W3CDTF">2022-12-09T19:37:54Z</dcterms:modified>
</cp:coreProperties>
</file>